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108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4237" y="3190875"/>
            <a:ext cx="5343525" cy="476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487150" cy="5324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151785" y="2924944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344472" y="2924944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901526" y="3482200"/>
            <a:ext cx="898330" cy="5228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559770" y="3554208"/>
            <a:ext cx="784702" cy="4508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999656" y="4941168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341232" y="4941168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359696" y="5445224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619818" y="5445224"/>
            <a:ext cx="721413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629278" y="6205375"/>
            <a:ext cx="721413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8760296" y="6205375"/>
            <a:ext cx="38220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0131896" y="6205375"/>
            <a:ext cx="641384" cy="3878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63375" cy="46386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063552" y="2132856"/>
            <a:ext cx="288032" cy="2160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738736" y="2132856"/>
            <a:ext cx="288032" cy="2160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651313" y="2132856"/>
            <a:ext cx="288032" cy="2160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559496" y="2780928"/>
            <a:ext cx="288032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231904" y="2823664"/>
            <a:ext cx="252028" cy="2452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9929772" y="2780928"/>
            <a:ext cx="270684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2207568" y="5589239"/>
            <a:ext cx="504056" cy="3181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854053" y="5589239"/>
            <a:ext cx="449859" cy="3181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7474161" y="5589239"/>
            <a:ext cx="449859" cy="3181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9936007" y="5589239"/>
            <a:ext cx="449859" cy="3181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66355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335360" y="1340768"/>
            <a:ext cx="11464916" cy="3815333"/>
            <a:chOff x="335360" y="1268760"/>
            <a:chExt cx="11464916" cy="3815333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340768"/>
              <a:ext cx="7010400" cy="374332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248128" y="1268760"/>
              <a:ext cx="4552148" cy="2644824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1343472" y="3140422"/>
            <a:ext cx="6002288" cy="230480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4588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5360" y="1340768"/>
            <a:ext cx="9763125" cy="2598390"/>
            <a:chOff x="335360" y="1340768"/>
            <a:chExt cx="9763125" cy="259839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340768"/>
              <a:ext cx="6086475" cy="20764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35360" y="3501008"/>
              <a:ext cx="9763125" cy="43815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91344" y="2553122"/>
            <a:ext cx="10009112" cy="16679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95322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2025-08-21T08:22:42Z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