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0" y="3109912"/>
            <a:ext cx="7429500" cy="638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44300" cy="3314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501008"/>
            <a:ext cx="1584176" cy="11544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19536" y="2924944"/>
            <a:ext cx="100811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846385" y="3501008"/>
            <a:ext cx="1584176" cy="11544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908920" y="2924944"/>
            <a:ext cx="100811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672064" y="3501008"/>
            <a:ext cx="1584176" cy="11544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757628" y="2924944"/>
            <a:ext cx="100811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564733" y="3501008"/>
            <a:ext cx="1584176" cy="11544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799540" y="2924944"/>
            <a:ext cx="100811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801475" cy="4391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2132856"/>
            <a:ext cx="3096344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4647456"/>
            <a:ext cx="5616624" cy="12298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6635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53850" cy="3600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1988840"/>
            <a:ext cx="4032448" cy="10081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3844017"/>
            <a:ext cx="7488832" cy="10081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458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15725" cy="3390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3140968"/>
            <a:ext cx="300163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19536" y="3140968"/>
            <a:ext cx="300163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91461" y="4293096"/>
            <a:ext cx="300163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367808" y="3140968"/>
            <a:ext cx="300163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361338" y="3140968"/>
            <a:ext cx="300163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361338" y="3703675"/>
            <a:ext cx="300163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420125" y="3140968"/>
            <a:ext cx="196155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420125" y="3721260"/>
            <a:ext cx="196155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392144" y="4293096"/>
            <a:ext cx="28803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344472" y="3140968"/>
            <a:ext cx="28803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1285249" y="3140968"/>
            <a:ext cx="28803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9532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2025-08-21T09:00:44Z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