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3148012"/>
            <a:ext cx="45529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03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996952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8152" y="2996952"/>
            <a:ext cx="94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6521" y="2996952"/>
            <a:ext cx="5396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0783" y="2996952"/>
            <a:ext cx="5396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3875" y="3627789"/>
            <a:ext cx="5396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1083" y="3627789"/>
            <a:ext cx="5396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42883" y="3627789"/>
            <a:ext cx="5396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35907" y="3627789"/>
            <a:ext cx="75755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251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12354"/>
            <a:ext cx="1224136" cy="117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13285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008" y="2612354"/>
            <a:ext cx="1584847" cy="1271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2132856"/>
            <a:ext cx="6625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81300" y="2612354"/>
            <a:ext cx="1584847" cy="1271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30870" y="2132856"/>
            <a:ext cx="8253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95900" y="2612354"/>
            <a:ext cx="1584847" cy="1271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45470" y="2132856"/>
            <a:ext cx="8253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583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60848"/>
            <a:ext cx="46085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28102"/>
            <a:ext cx="46085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352" y="1268760"/>
            <a:ext cx="11334750" cy="2279848"/>
            <a:chOff x="191344" y="4817393"/>
            <a:chExt cx="11334750" cy="22798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4817393"/>
              <a:ext cx="9039225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751" y="5589240"/>
              <a:ext cx="4400550" cy="1000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35044" y="5373216"/>
              <a:ext cx="4591050" cy="17240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13572" y="2040606"/>
            <a:ext cx="5066404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277177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27" y="2106311"/>
            <a:ext cx="11734800" cy="339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429000"/>
            <a:ext cx="4752528" cy="209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