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3119437"/>
            <a:ext cx="442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58670"/>
            <a:ext cx="6984776" cy="254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10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9073008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6837"/>
            <a:ext cx="117157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66967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27448" y="3573016"/>
            <a:ext cx="81369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00990" y="4627066"/>
            <a:ext cx="9243482" cy="1008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66967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2025-08-21T10:18:01Z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