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9670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14422"/>
            <a:ext cx="1440160" cy="1290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1907211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719540"/>
            <a:ext cx="1656184" cy="1285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1938597"/>
            <a:ext cx="1152128" cy="364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2682592"/>
            <a:ext cx="3438382" cy="2102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8808" y="1938596"/>
            <a:ext cx="1863656" cy="410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964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6832"/>
            <a:ext cx="18722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1232756"/>
            <a:ext cx="1080120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1869086"/>
            <a:ext cx="2016224" cy="2195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1304764"/>
            <a:ext cx="86409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3680" y="1872424"/>
            <a:ext cx="4738863" cy="2564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1302208"/>
            <a:ext cx="1991594" cy="39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679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573016"/>
            <a:ext cx="216024" cy="312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8283" y="3573016"/>
            <a:ext cx="216024" cy="312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7174" y="3573017"/>
            <a:ext cx="400554" cy="312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0559" y="3573017"/>
            <a:ext cx="400554" cy="312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6128" y="3573017"/>
            <a:ext cx="350032" cy="312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73553" y="3573017"/>
            <a:ext cx="2742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85167" y="3573017"/>
            <a:ext cx="350032" cy="312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6813" y="3573017"/>
            <a:ext cx="350032" cy="312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94160" y="3573017"/>
            <a:ext cx="350032" cy="312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97310"/>
            <a:ext cx="720080" cy="47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212976"/>
            <a:ext cx="28384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436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706910"/>
            <a:ext cx="381000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96" y="4149080"/>
            <a:ext cx="2743200" cy="1571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4646860"/>
            <a:ext cx="719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6"/>
            <a:ext cx="72728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468052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6264696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5605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032120"/>
            <a:ext cx="3014945" cy="42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647890"/>
            <a:ext cx="3014945" cy="42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1314" y="4248971"/>
            <a:ext cx="3371070" cy="1063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73932"/>
            <a:ext cx="8280920" cy="2975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132856"/>
            <a:ext cx="574088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684777"/>
            <a:ext cx="64807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356992"/>
            <a:ext cx="64807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100794"/>
            <a:ext cx="64807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1967" y="4100794"/>
            <a:ext cx="64807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0375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234888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1890" y="234888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3305" y="234888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9283" y="30916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1808" y="30916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3386" y="307417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4941167"/>
            <a:ext cx="1092251" cy="405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3517" y="4941167"/>
            <a:ext cx="1092251" cy="405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2053" y="4941167"/>
            <a:ext cx="1092251" cy="405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60468" y="4941167"/>
            <a:ext cx="1092251" cy="405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416" y="4941167"/>
            <a:ext cx="895382" cy="405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7170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9867" y="37170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4520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4076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8342" y="134076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35143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20136" y="34290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16298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5293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347" y="285293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5339" y="285293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9746" y="285293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5398" y="350100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8451" y="350100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3874" y="3501008"/>
            <a:ext cx="7464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65867" y="3501008"/>
            <a:ext cx="3637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</Words>
  <Application>Microsoft Office PowerPoint</Application>
  <PresentationFormat>宽屏</PresentationFormat>
  <Paragraphs>10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