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3128962"/>
            <a:ext cx="48577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5400"/>
            <a:ext cx="108204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78092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38966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494116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59492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01200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235" y="1844824"/>
            <a:ext cx="75533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8690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3260" y="1988840"/>
            <a:ext cx="72390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12948"/>
            <a:ext cx="4320480" cy="1148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