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3157537"/>
            <a:ext cx="46386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468052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68960"/>
            <a:ext cx="864096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7758" y="3068960"/>
            <a:ext cx="864096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4150" y="3068960"/>
            <a:ext cx="864096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437112"/>
            <a:ext cx="360040" cy="397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1101" y="4437112"/>
            <a:ext cx="360040" cy="397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5085184"/>
            <a:ext cx="360040" cy="397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03396" y="5085184"/>
            <a:ext cx="360040" cy="397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8884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706026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4252" y="2706026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780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8691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106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6119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6140" y="258990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321968"/>
            <a:ext cx="49625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79232"/>
            <a:ext cx="6336704" cy="237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988840"/>
            <a:ext cx="2905401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412" b="-2872"/>
          <a:stretch/>
        </p:blipFill>
        <p:spPr>
          <a:xfrm>
            <a:off x="263353" y="1268760"/>
            <a:ext cx="11089232" cy="3096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545829"/>
            <a:ext cx="30575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