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3157537"/>
            <a:ext cx="58864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108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29000"/>
            <a:ext cx="144016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9494" y="2852936"/>
            <a:ext cx="5101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0731" y="3429000"/>
            <a:ext cx="144016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96848" y="2852936"/>
            <a:ext cx="5101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53254" y="3429000"/>
            <a:ext cx="144016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43332" y="2852936"/>
            <a:ext cx="5101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99739" y="3429000"/>
            <a:ext cx="144016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64030" y="2852936"/>
            <a:ext cx="5101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1535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780928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3356992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3910907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4496966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830050" cy="5229225"/>
            <a:chOff x="263352" y="1340768"/>
            <a:chExt cx="11830050" cy="5229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830050" cy="3686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026943"/>
              <a:ext cx="9220200" cy="1543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9922" y="5510436"/>
            <a:ext cx="3667926" cy="9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3907" y="5510436"/>
            <a:ext cx="3667926" cy="9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01008"/>
            <a:ext cx="180020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8308" y="3501008"/>
            <a:ext cx="180020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2232" y="3501008"/>
            <a:ext cx="180020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2025-08-21T08:48:17Z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