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152775"/>
            <a:ext cx="56578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581128"/>
            <a:ext cx="432048" cy="43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1047" y="4581128"/>
            <a:ext cx="432048" cy="43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3202" cy="40050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653136"/>
            <a:ext cx="432048" cy="44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9818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24944"/>
            <a:ext cx="83248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34076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187709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2466183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2014" y="4437112"/>
            <a:ext cx="604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5157192"/>
            <a:ext cx="604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251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9411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1879" y="49411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