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909887"/>
            <a:ext cx="117538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0706100" cy="32289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2087225" cy="4010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1704" y="5301208"/>
            <a:ext cx="79208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44" y="5409220"/>
            <a:ext cx="9144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40768"/>
            <a:ext cx="64807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7796" y="6568852"/>
            <a:ext cx="1283867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1917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412776"/>
            <a:ext cx="30243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2025-08-21T02:43:38Z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