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3181350"/>
            <a:ext cx="45243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251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852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137" y="3783360"/>
            <a:ext cx="106584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3923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4457171"/>
            <a:ext cx="10017052" cy="199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67975" cy="3000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03712" y="395064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6343" y="395064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728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93318"/>
            <a:ext cx="98012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