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53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924944"/>
            <a:ext cx="1178242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196752"/>
            <a:ext cx="9010650" cy="3276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290" b="-1711"/>
          <a:stretch/>
        </p:blipFill>
        <p:spPr>
          <a:xfrm>
            <a:off x="335360" y="1264616"/>
            <a:ext cx="10643120" cy="5593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7848"/>
            <a:ext cx="105346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2025-08-21T03:27:28Z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