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14675"/>
            <a:ext cx="7324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47775"/>
            <a:ext cx="11744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65313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6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61206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13176"/>
            <a:ext cx="48965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5013175"/>
            <a:ext cx="4622007" cy="1080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7343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844824"/>
            <a:ext cx="71287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