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895600"/>
            <a:ext cx="117443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9665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802169"/>
            <a:ext cx="576064" cy="40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53164" y="2802169"/>
            <a:ext cx="576064" cy="40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060848"/>
            <a:ext cx="78200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7890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32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8610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557202" y="38610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924656" y="38610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783632" y="63813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467609" y="63813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975740" y="63813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200525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1261904"/>
            <a:ext cx="1552575" cy="112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708920"/>
            <a:ext cx="9220200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3382582"/>
            <a:ext cx="5724525" cy="1000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96400" y="3140968"/>
            <a:ext cx="1952625" cy="203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79576" y="128842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11424" y="3321683"/>
            <a:ext cx="6336704" cy="1061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2025-08-21T10:36:04Z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