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636912"/>
            <a:ext cx="43624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822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9888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09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68609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1409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368609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31409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20888"/>
            <a:ext cx="3181350" cy="1476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2450604"/>
            <a:ext cx="3105150" cy="149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396515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60837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249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277" y="1268760"/>
            <a:ext cx="26670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01035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010359"/>
            <a:ext cx="9969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8717" y="2458766"/>
            <a:ext cx="643027" cy="46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5570" y="2458766"/>
            <a:ext cx="643027" cy="46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7" y="3097560"/>
            <a:ext cx="873768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7549" y="3097560"/>
            <a:ext cx="873768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