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425" y="3119437"/>
            <a:ext cx="46291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0012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852936"/>
            <a:ext cx="744800" cy="414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501008"/>
            <a:ext cx="432048" cy="560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41930" y="3501008"/>
            <a:ext cx="432048" cy="560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1561" y="3501008"/>
            <a:ext cx="432048" cy="560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66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69154" y="1772816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69154" y="2397070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1768479"/>
            <a:ext cx="6727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448" y="2410318"/>
            <a:ext cx="6727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5760" y="3573016"/>
            <a:ext cx="6727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5760" y="4206062"/>
            <a:ext cx="6727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04312" y="3623211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04312" y="4203502"/>
            <a:ext cx="2304256" cy="632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29900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310987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06970" y="530184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29401" y="530184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82250" cy="3390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708920"/>
            <a:ext cx="9865096" cy="208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2025-08-21T09:25:58Z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