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167062"/>
            <a:ext cx="457200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34600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28529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728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3407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11424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992209"/>
            <a:ext cx="7210425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5346840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96600" y="5330480"/>
            <a:ext cx="5396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949280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62009" y="5936486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143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1488" y="2924944"/>
            <a:ext cx="4629150" cy="2305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9416" y="3501008"/>
            <a:ext cx="6529586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2025-08-21T09:47:24Z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