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138487"/>
            <a:ext cx="58674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202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1008"/>
            <a:ext cx="18002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99695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8471" y="3501008"/>
            <a:ext cx="18002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3745" y="299695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50225" y="3501008"/>
            <a:ext cx="18002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0330" y="299695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461693"/>
            <a:ext cx="18002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9576" y="4922467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8471" y="5461693"/>
            <a:ext cx="18002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34953" y="4922467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15056" y="5461693"/>
            <a:ext cx="18002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81538" y="4922467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27136"/>
            <a:ext cx="4248472" cy="917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28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59"/>
            <a:ext cx="3240360" cy="97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2064" y="3068959"/>
            <a:ext cx="3768352" cy="1080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774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7857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29309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3926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8664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429309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44041" y="314096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44041" y="3694884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72264" y="429309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