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2838450"/>
            <a:ext cx="42957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24856"/>
            <a:ext cx="360040" cy="396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6264696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55446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47674"/>
            <a:ext cx="7128792" cy="14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154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67122"/>
            <a:ext cx="4608512" cy="1057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