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2708910"/>
            <a:ext cx="7965440" cy="12884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67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2636520"/>
            <a:ext cx="5916295" cy="261112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6124575" y="3394710"/>
            <a:ext cx="1987550" cy="826135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096000" y="3429000"/>
            <a:ext cx="1944370" cy="720090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9984740" y="3429000"/>
            <a:ext cx="0" cy="575945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1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3047" y="3465353"/>
            <a:ext cx="304685" cy="25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1057" y="3465353"/>
            <a:ext cx="304685" cy="25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9068" y="3465353"/>
            <a:ext cx="304685" cy="25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0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949068" y="4420434"/>
            <a:ext cx="314206" cy="28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1612" y="4401351"/>
            <a:ext cx="371335" cy="30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8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3719866"/>
            <a:ext cx="333249" cy="2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70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00705" y="2292317"/>
            <a:ext cx="352291" cy="22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