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7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BDFEB">
                  <a:alpha val="100000"/>
                </a:srgbClr>
              </a:clrFrom>
              <a:clrTo>
                <a:srgbClr val="FBDFE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0970" y="2976245"/>
            <a:ext cx="682942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685" y="1412875"/>
            <a:ext cx="7629525" cy="4800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3068955"/>
            <a:ext cx="2905125" cy="306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55655"/>
          <a:stretch>
            <a:fillRect/>
          </a:stretch>
        </p:blipFill>
        <p:spPr>
          <a:xfrm>
            <a:off x="1018540" y="1821815"/>
            <a:ext cx="10154920" cy="3901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43118"/>
          <a:stretch>
            <a:fillRect/>
          </a:stretch>
        </p:blipFill>
        <p:spPr>
          <a:xfrm>
            <a:off x="695325" y="1556385"/>
            <a:ext cx="10165080" cy="50095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340485"/>
            <a:ext cx="2571750" cy="2715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66</cp:revision>
  <dcterms:created xsi:type="dcterms:W3CDTF">2015-09-16T06:44:00Z</dcterms:created>
  <dcterms:modified xsi:type="dcterms:W3CDTF">2025-07-23T03:52:15Z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