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r="20842"/>
          <a:stretch>
            <a:fillRect/>
          </a:stretch>
        </p:blipFill>
        <p:spPr>
          <a:xfrm>
            <a:off x="2136140" y="1628775"/>
            <a:ext cx="7841615" cy="396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1882005"/>
            <a:ext cx="1237783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396965"/>
            <a:ext cx="116161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717" y="2387429"/>
            <a:ext cx="2037581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2902389"/>
            <a:ext cx="1294911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032" y="2921462"/>
            <a:ext cx="116161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027" y="3407813"/>
            <a:ext cx="3561007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11032" y="3407813"/>
            <a:ext cx="1114005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3904" y="3922774"/>
            <a:ext cx="4979697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53904" y="4447271"/>
            <a:ext cx="3218236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155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73"/>
          <a:stretch>
            <a:fillRect/>
          </a:stretch>
        </p:blipFill>
        <p:spPr>
          <a:xfrm>
            <a:off x="360045" y="4004945"/>
            <a:ext cx="11339830" cy="2664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6010" y="4580255"/>
            <a:ext cx="17399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5168177"/>
            <a:ext cx="1171133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5673643"/>
            <a:ext cx="1294911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685" y="5797625"/>
            <a:ext cx="199949" cy="2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027" y="6179109"/>
            <a:ext cx="2884987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05570" y="6370955"/>
            <a:ext cx="41910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42"/>
          <a:stretch>
            <a:fillRect/>
          </a:stretch>
        </p:blipFill>
        <p:spPr>
          <a:xfrm>
            <a:off x="479425" y="3645180"/>
            <a:ext cx="11339830" cy="20266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21385" y="4161790"/>
            <a:ext cx="496316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085" y="4697730"/>
            <a:ext cx="253873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7415" y="5187315"/>
            <a:ext cx="770001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6"/>
          <a:stretch>
            <a:fillRect/>
          </a:stretch>
        </p:blipFill>
        <p:spPr>
          <a:xfrm>
            <a:off x="360045" y="1124865"/>
            <a:ext cx="11339830" cy="226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977" y="2369880"/>
            <a:ext cx="2028060" cy="30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904624"/>
            <a:ext cx="1171133" cy="2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420270"/>
            <a:ext cx="504634" cy="23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3907270"/>
            <a:ext cx="5741410" cy="32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87304" y="1920044"/>
            <a:ext cx="352292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1920044"/>
            <a:ext cx="361813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5994" y="1948649"/>
            <a:ext cx="342770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604" y="2501671"/>
            <a:ext cx="361813" cy="3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3350" y="2501671"/>
            <a:ext cx="352292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09823" y="2530275"/>
            <a:ext cx="32372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4735" y="3111902"/>
            <a:ext cx="1904282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2823845" y="4446905"/>
            <a:ext cx="397510" cy="3644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96926" y="5867476"/>
            <a:ext cx="390377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6168390" y="4446905"/>
            <a:ext cx="337185" cy="2990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9946640" y="4446905"/>
            <a:ext cx="415290" cy="3340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4" grpId="0" bldLvl="0" animBg="1"/>
      <p:bldP spid="16" grpId="0" animBg="1"/>
      <p:bldP spid="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5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8790" y="2568593"/>
            <a:ext cx="247556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4332777"/>
            <a:ext cx="295163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68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8513" y="1404966"/>
            <a:ext cx="257078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9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2685" y="3072130"/>
            <a:ext cx="15557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3080" y="3072130"/>
            <a:ext cx="17856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2870" y="3072130"/>
            <a:ext cx="15557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8410" y="3662680"/>
            <a:ext cx="8801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5475" y="3662680"/>
            <a:ext cx="8940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5265" y="3662680"/>
            <a:ext cx="6642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1343660" y="4436745"/>
            <a:ext cx="9721260" cy="19951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9515" y="5013325"/>
            <a:ext cx="15557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5240" y="5603875"/>
            <a:ext cx="8801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8165" y="5013325"/>
            <a:ext cx="15557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3890" y="5603875"/>
            <a:ext cx="8801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24470" y="5013325"/>
            <a:ext cx="15557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10195" y="5603875"/>
            <a:ext cx="8801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8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91284" y="3179106"/>
            <a:ext cx="199949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5465" y="4161427"/>
            <a:ext cx="209471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8967" y="4762265"/>
            <a:ext cx="2380352" cy="30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1863" y="4771802"/>
            <a:ext cx="2237531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725" y="2948940"/>
            <a:ext cx="902335" cy="598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933190"/>
            <a:ext cx="902335" cy="59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63929" y="2520840"/>
            <a:ext cx="1571032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2501768"/>
            <a:ext cx="1523425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7329" y="3083439"/>
            <a:ext cx="1161612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3198" y="3083439"/>
            <a:ext cx="999748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7329" y="3636503"/>
            <a:ext cx="666498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3198" y="3636503"/>
            <a:ext cx="618891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9168" y="4447028"/>
            <a:ext cx="228513" cy="1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4508" y="4447028"/>
            <a:ext cx="228513" cy="1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50226" y="3981709"/>
            <a:ext cx="1409168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430" y="3962624"/>
            <a:ext cx="1704331" cy="30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627" y="4535159"/>
            <a:ext cx="1332997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3224" y="4535159"/>
            <a:ext cx="117113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627" y="5088609"/>
            <a:ext cx="1285390" cy="2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63224" y="5069525"/>
            <a:ext cx="1123526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17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826" y="2481775"/>
            <a:ext cx="1399647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705" y="3043963"/>
            <a:ext cx="1342518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705" y="3596622"/>
            <a:ext cx="1294911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098" y="4130223"/>
            <a:ext cx="3551486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