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853055"/>
            <a:ext cx="8660130" cy="1543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32460"/>
            <a:ext cx="11340000" cy="35496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4665"/>
            <a:ext cx="11340000" cy="260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6405" y="6179820"/>
            <a:ext cx="4279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3110" y="6179820"/>
            <a:ext cx="4394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5040" y="6179820"/>
            <a:ext cx="4394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7265" y="6179820"/>
            <a:ext cx="4279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311374"/>
            <a:ext cx="647455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8161" y="2826447"/>
            <a:ext cx="361813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3341519"/>
            <a:ext cx="361813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095" y="3875668"/>
            <a:ext cx="656977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0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1916430"/>
            <a:ext cx="6039485" cy="27482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727065" y="2590165"/>
            <a:ext cx="8890" cy="112649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48525" y="2636520"/>
            <a:ext cx="1511935" cy="10801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248525" y="2636520"/>
            <a:ext cx="1511935" cy="100838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272395" y="2636520"/>
            <a:ext cx="0" cy="108013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4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06599" y="2914721"/>
            <a:ext cx="276120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