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8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2781300"/>
            <a:ext cx="7817485" cy="13804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25220"/>
            <a:ext cx="10553700" cy="56648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2781300"/>
            <a:ext cx="5286375" cy="188595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172845" y="2969260"/>
            <a:ext cx="441833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2935" y="4005580"/>
            <a:ext cx="441833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2935" y="4941570"/>
            <a:ext cx="441833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7080" y="5877560"/>
            <a:ext cx="777113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0" grpId="0" bldLvl="0" animBg="1"/>
      <p:bldP spid="21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08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8285" y="4509135"/>
            <a:ext cx="3735705" cy="2251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0264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29565" y="2493010"/>
            <a:ext cx="441833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573145"/>
            <a:ext cx="441833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2890" y="4581525"/>
            <a:ext cx="993013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73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21360" y="4437965"/>
            <a:ext cx="190428" cy="57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0000" y="4437965"/>
            <a:ext cx="190428" cy="57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0176" y="5477497"/>
            <a:ext cx="190428" cy="562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78337" y="5477497"/>
            <a:ext cx="190428" cy="562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3933190"/>
            <a:ext cx="4191000" cy="2735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1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518" y="1520312"/>
            <a:ext cx="190428" cy="563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1158" y="1520312"/>
            <a:ext cx="190428" cy="563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552626"/>
            <a:ext cx="266599" cy="57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73702" y="2552626"/>
            <a:ext cx="190428" cy="57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1052830"/>
            <a:ext cx="4191000" cy="2735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5670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416372" y="4678206"/>
            <a:ext cx="1656725" cy="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48564" y="4678206"/>
            <a:ext cx="1970931" cy="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31265" y="4914265"/>
            <a:ext cx="384175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9515" y="5922010"/>
            <a:ext cx="384175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456045" y="5034915"/>
            <a:ext cx="384175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424295" y="6042660"/>
            <a:ext cx="384175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3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3010" y="2012315"/>
            <a:ext cx="1332865" cy="17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2705" y="2012315"/>
            <a:ext cx="1980565" cy="17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2421255"/>
            <a:ext cx="294957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380" y="3285490"/>
            <a:ext cx="294957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375910" y="2421255"/>
            <a:ext cx="294957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231765" y="3303905"/>
            <a:ext cx="294957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6"/>
          <a:stretch>
            <a:fillRect/>
          </a:stretch>
        </p:blipFill>
        <p:spPr>
          <a:xfrm>
            <a:off x="479425" y="989965"/>
            <a:ext cx="11146155" cy="5752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01102" y="2692996"/>
            <a:ext cx="627016" cy="44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1102" y="3806699"/>
            <a:ext cx="617658" cy="45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19290" y="4920402"/>
            <a:ext cx="617658" cy="45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55665" y="6043464"/>
            <a:ext cx="617658" cy="45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05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1196695"/>
            <a:ext cx="11340000" cy="4914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2708910"/>
            <a:ext cx="5448300" cy="188595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055370" y="2204720"/>
            <a:ext cx="441833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7080" y="3124200"/>
            <a:ext cx="441833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5325" y="4220845"/>
            <a:ext cx="441833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2935" y="5140325"/>
            <a:ext cx="547243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394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2708910"/>
            <a:ext cx="5448300" cy="188595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055370" y="2204720"/>
            <a:ext cx="441833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3140710"/>
            <a:ext cx="441833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11225" y="4149090"/>
            <a:ext cx="441833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82980" y="5229225"/>
            <a:ext cx="5869305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" grpId="0" bldLvl="0" animBg="1"/>
      <p:bldP spid="16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991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64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2781300"/>
            <a:ext cx="5286375" cy="188595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172845" y="2493010"/>
            <a:ext cx="441833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5325" y="3412490"/>
            <a:ext cx="441833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95325" y="4437380"/>
            <a:ext cx="441833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2935" y="5445760"/>
            <a:ext cx="733552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