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8" r:id="rId4"/>
    <p:sldId id="327" r:id="rId5"/>
    <p:sldId id="326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4050" y="2600325"/>
            <a:ext cx="8343900" cy="16573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538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26285" y="2035810"/>
            <a:ext cx="385445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39615" y="2035810"/>
            <a:ext cx="690880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34555" y="2035810"/>
            <a:ext cx="690880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47910" y="2035810"/>
            <a:ext cx="964565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26285" y="2732405"/>
            <a:ext cx="690880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39615" y="2732405"/>
            <a:ext cx="385445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34580" y="2732405"/>
            <a:ext cx="658495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947910" y="2732405"/>
            <a:ext cx="964565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026285" y="3415030"/>
            <a:ext cx="385445" cy="37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368800" y="3428365"/>
            <a:ext cx="675005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244080" y="3415030"/>
            <a:ext cx="369570" cy="37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119360" y="3415030"/>
            <a:ext cx="980440" cy="37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026285" y="4110990"/>
            <a:ext cx="690880" cy="37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539615" y="4114800"/>
            <a:ext cx="690880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434580" y="4110990"/>
            <a:ext cx="658495" cy="37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109835" y="4110990"/>
            <a:ext cx="690880" cy="37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026285" y="4810760"/>
            <a:ext cx="690880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730115" y="4810760"/>
            <a:ext cx="675005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253605" y="4810760"/>
            <a:ext cx="964565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9938385" y="4810760"/>
            <a:ext cx="675005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026285" y="5507355"/>
            <a:ext cx="690880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558665" y="5507355"/>
            <a:ext cx="642620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7234555" y="5507355"/>
            <a:ext cx="690880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9928860" y="5507355"/>
            <a:ext cx="996950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87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83476" y="3873362"/>
            <a:ext cx="761712" cy="257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92090" y="3873362"/>
            <a:ext cx="933098" cy="257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72141" y="3873362"/>
            <a:ext cx="761711" cy="257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83425" y="4530938"/>
            <a:ext cx="1456775" cy="324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72997" y="4530938"/>
            <a:ext cx="1466297" cy="333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72090" y="4530938"/>
            <a:ext cx="1447254" cy="324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57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3735" y="2637155"/>
            <a:ext cx="1934210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79900" y="2679065"/>
            <a:ext cx="1729740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15250" y="2667000"/>
            <a:ext cx="150368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2315" y="3374390"/>
            <a:ext cx="1073150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48480" y="3374390"/>
            <a:ext cx="869950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66050" y="3374390"/>
            <a:ext cx="859790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370" y="4072610"/>
            <a:ext cx="11340000" cy="231428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444500" y="5210810"/>
            <a:ext cx="216027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054475" y="5210810"/>
            <a:ext cx="214884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463155" y="5171440"/>
            <a:ext cx="2148840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28955" y="5906135"/>
            <a:ext cx="109601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157980" y="5908675"/>
            <a:ext cx="847090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547610" y="5906135"/>
            <a:ext cx="108458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65</cp:revision>
  <dcterms:created xsi:type="dcterms:W3CDTF">2015-09-16T06:44:00Z</dcterms:created>
  <dcterms:modified xsi:type="dcterms:W3CDTF">2025-07-23T01:23:57Z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