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049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692275"/>
            <a:ext cx="105251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3966845"/>
            <a:ext cx="645795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5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2853055"/>
            <a:ext cx="5546725" cy="208534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5862955" y="3501390"/>
            <a:ext cx="2537460" cy="79184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024245" y="3500755"/>
            <a:ext cx="1224280" cy="792480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544560" y="3500755"/>
            <a:ext cx="1151890" cy="792480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248525" y="3500755"/>
            <a:ext cx="2592070" cy="792480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93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91788" y="3312379"/>
            <a:ext cx="571284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284" y="3312379"/>
            <a:ext cx="552241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70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1772920"/>
            <a:ext cx="5032375" cy="240728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454140" y="2636520"/>
            <a:ext cx="3962400" cy="115252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528435" y="2636520"/>
            <a:ext cx="1223645" cy="115252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879080" y="2636520"/>
            <a:ext cx="1223645" cy="115252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9175750" y="2636520"/>
            <a:ext cx="1223645" cy="1152525"/>
          </a:xfrm>
          <a:prstGeom prst="line">
            <a:avLst/>
          </a:prstGeom>
          <a:ln w="19050">
            <a:solidFill>
              <a:srgbClr val="FD04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3449639"/>
            <a:ext cx="304685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2015" y="3449639"/>
            <a:ext cx="304685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4534" y="3449639"/>
            <a:ext cx="314206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52745" y="3449639"/>
            <a:ext cx="314205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12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5340" y="2986177"/>
            <a:ext cx="342770" cy="2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3476" y="2986177"/>
            <a:ext cx="342770" cy="2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133" y="2986177"/>
            <a:ext cx="352291" cy="2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