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2924175"/>
            <a:ext cx="7328535" cy="1382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407670" y="1052195"/>
            <a:ext cx="9827895" cy="5761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0"/>
          <a:stretch>
            <a:fillRect/>
          </a:stretch>
        </p:blipFill>
        <p:spPr>
          <a:xfrm>
            <a:off x="6168390" y="2854960"/>
            <a:ext cx="5904865" cy="212661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271905" y="2853055"/>
            <a:ext cx="39090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70" y="3716655"/>
            <a:ext cx="39090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4509135"/>
            <a:ext cx="39090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1860" y="5373370"/>
            <a:ext cx="39090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11860" y="6109335"/>
            <a:ext cx="958151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9" grpId="0" bldLvl="0" animBg="1"/>
      <p:bldP spid="20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820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0"/>
          <a:stretch>
            <a:fillRect/>
          </a:stretch>
        </p:blipFill>
        <p:spPr>
          <a:xfrm>
            <a:off x="6600190" y="2780665"/>
            <a:ext cx="3470910" cy="125031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23570" y="2996565"/>
            <a:ext cx="544639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3933190"/>
            <a:ext cx="544639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35955" y="4076700"/>
            <a:ext cx="544639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4940935"/>
            <a:ext cx="11105515" cy="173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9" grpId="0" bldLvl="0" animBg="1"/>
      <p:bldP spid="20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64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45258"/>
          <a:stretch>
            <a:fillRect/>
          </a:stretch>
        </p:blipFill>
        <p:spPr>
          <a:xfrm>
            <a:off x="6528435" y="908685"/>
            <a:ext cx="4462145" cy="205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283055"/>
            <a:ext cx="11340000" cy="4291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276475"/>
            <a:ext cx="543433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356610"/>
            <a:ext cx="6124575" cy="20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908405"/>
            <a:ext cx="760045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04316" y="3117684"/>
            <a:ext cx="446710" cy="3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9513" y="4017998"/>
            <a:ext cx="427565" cy="30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6035" y="4843780"/>
            <a:ext cx="4648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3650" y="4845050"/>
            <a:ext cx="4406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41895" y="4845050"/>
            <a:ext cx="50038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47615" y="5744210"/>
            <a:ext cx="61468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16980" y="5745480"/>
            <a:ext cx="50038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87285" y="5745480"/>
            <a:ext cx="64262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0"/>
          <a:stretch>
            <a:fillRect/>
          </a:stretch>
        </p:blipFill>
        <p:spPr>
          <a:xfrm>
            <a:off x="911860" y="854990"/>
            <a:ext cx="10161905" cy="5291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9680" y="1101090"/>
            <a:ext cx="52895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3080" y="2473646"/>
            <a:ext cx="614321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4165" y="2404110"/>
            <a:ext cx="39243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8158" y="2473646"/>
            <a:ext cx="324225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1300" y="2473646"/>
            <a:ext cx="605790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58129" y="3686537"/>
            <a:ext cx="324225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54165" y="3634740"/>
            <a:ext cx="39243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18158" y="3686537"/>
            <a:ext cx="324225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90477" y="3695078"/>
            <a:ext cx="204773" cy="39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13080" y="4890886"/>
            <a:ext cx="614321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30448" y="4899428"/>
            <a:ext cx="204773" cy="39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889462" y="4890886"/>
            <a:ext cx="528999" cy="40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2950932"/>
            <a:ext cx="352292" cy="44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2950932"/>
            <a:ext cx="676020" cy="45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4296221"/>
            <a:ext cx="685541" cy="45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385" y="4296221"/>
            <a:ext cx="676020" cy="45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1738735"/>
            <a:ext cx="676020" cy="4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8110" y="1738735"/>
            <a:ext cx="676020" cy="4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9496" y="3092299"/>
            <a:ext cx="361813" cy="4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8110" y="3092299"/>
            <a:ext cx="704584" cy="4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1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8186" y="2692669"/>
            <a:ext cx="637934" cy="4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9697" y="2692669"/>
            <a:ext cx="676020" cy="4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186" y="3636814"/>
            <a:ext cx="542720" cy="4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3904" y="3636814"/>
            <a:ext cx="685541" cy="4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0100" y="4580959"/>
            <a:ext cx="666498" cy="4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9697" y="4580959"/>
            <a:ext cx="704584" cy="4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81"/>
          <a:stretch>
            <a:fillRect/>
          </a:stretch>
        </p:blipFill>
        <p:spPr>
          <a:xfrm>
            <a:off x="479425" y="1124585"/>
            <a:ext cx="10556240" cy="10807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276475"/>
            <a:ext cx="9725660" cy="45104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131695" y="3288030"/>
            <a:ext cx="2380615" cy="2444750"/>
          </a:xfrm>
          <a:prstGeom prst="line">
            <a:avLst/>
          </a:prstGeom>
          <a:ln w="19050">
            <a:solidFill>
              <a:srgbClr val="F3019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67555" y="3356610"/>
            <a:ext cx="2380615" cy="2444750"/>
          </a:xfrm>
          <a:prstGeom prst="line">
            <a:avLst/>
          </a:prstGeom>
          <a:ln w="19050">
            <a:solidFill>
              <a:srgbClr val="F3019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88480" y="3288030"/>
            <a:ext cx="2380615" cy="2444750"/>
          </a:xfrm>
          <a:prstGeom prst="line">
            <a:avLst/>
          </a:prstGeom>
          <a:ln w="19050">
            <a:solidFill>
              <a:srgbClr val="F3019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135505" y="3284855"/>
            <a:ext cx="7129145" cy="2376170"/>
          </a:xfrm>
          <a:prstGeom prst="line">
            <a:avLst/>
          </a:prstGeom>
          <a:ln w="19050">
            <a:solidFill>
              <a:srgbClr val="F3019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8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0"/>
          <a:stretch>
            <a:fillRect/>
          </a:stretch>
        </p:blipFill>
        <p:spPr>
          <a:xfrm>
            <a:off x="6024245" y="2176780"/>
            <a:ext cx="4728210" cy="170307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767715" y="3356610"/>
            <a:ext cx="39090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4220845"/>
            <a:ext cx="11168380" cy="187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2025-07-24T08:36:15Z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