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2562225"/>
            <a:ext cx="820102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056765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5676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2056765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4235" y="2056765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6310" y="2753360"/>
            <a:ext cx="63627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795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4710" y="275336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921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54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3435985"/>
            <a:ext cx="6578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05185" y="3435985"/>
            <a:ext cx="6680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235" y="413639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136390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7820" y="4136390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24235" y="4136390"/>
            <a:ext cx="6470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921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54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38795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24210" y="4832985"/>
            <a:ext cx="6578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125980"/>
            <a:ext cx="90424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295" y="2125980"/>
            <a:ext cx="89471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148810"/>
            <a:ext cx="11340000" cy="2607428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2161577" y="4683667"/>
            <a:ext cx="904534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664952" y="4683667"/>
            <a:ext cx="895012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23570" y="2708910"/>
            <a:ext cx="222186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311900" y="2636520"/>
            <a:ext cx="215201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23570" y="5085080"/>
            <a:ext cx="204597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384290" y="5156835"/>
            <a:ext cx="204787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435" y="2708910"/>
            <a:ext cx="284924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7575" y="2636520"/>
            <a:ext cx="2845435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3200" y="5085080"/>
            <a:ext cx="295148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2800" y="5156835"/>
            <a:ext cx="302260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8236" y="2434751"/>
            <a:ext cx="228513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7481" y="3159295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0831" y="3159295"/>
            <a:ext cx="21899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9672" y="3159295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1133" y="3874306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19193" y="3874306"/>
            <a:ext cx="228513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