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1" r:id="rId12"/>
    <p:sldId id="330" r:id="rId13"/>
    <p:sldId id="329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0191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3750" y="2931160"/>
            <a:ext cx="8357870" cy="9956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29558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911860" y="2348865"/>
            <a:ext cx="8183245" cy="934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70" t="48020" r="9414"/>
          <a:stretch>
            <a:fillRect/>
          </a:stretch>
        </p:blipFill>
        <p:spPr>
          <a:xfrm>
            <a:off x="2519680" y="3945890"/>
            <a:ext cx="8112760" cy="2170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3588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5541" y="2615294"/>
            <a:ext cx="5741410" cy="600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57580" y="3446145"/>
            <a:ext cx="10667365" cy="101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70" t="48020" r="9414"/>
          <a:stretch>
            <a:fillRect/>
          </a:stretch>
        </p:blipFill>
        <p:spPr>
          <a:xfrm>
            <a:off x="2352040" y="4221480"/>
            <a:ext cx="8112760" cy="2170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2411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621"/>
          <a:stretch>
            <a:fillRect/>
          </a:stretch>
        </p:blipFill>
        <p:spPr>
          <a:xfrm>
            <a:off x="2999740" y="4448175"/>
            <a:ext cx="6960280" cy="202882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79588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66700" y="2393315"/>
            <a:ext cx="10695305" cy="817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621"/>
          <a:stretch>
            <a:fillRect/>
          </a:stretch>
        </p:blipFill>
        <p:spPr>
          <a:xfrm>
            <a:off x="3072130" y="3573145"/>
            <a:ext cx="6960280" cy="2028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196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141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1815" y="2348865"/>
            <a:ext cx="3919855" cy="784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7670" y="3388995"/>
            <a:ext cx="3919855" cy="784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79425" y="4580890"/>
            <a:ext cx="3919855" cy="784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63525" y="5553710"/>
            <a:ext cx="8512810" cy="784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7" grpId="0" bldLvl="0" animBg="1"/>
      <p:bldP spid="1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92058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9529118" y="4653578"/>
            <a:ext cx="504635" cy="457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082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139496" y="1548057"/>
            <a:ext cx="495113" cy="457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00856" y="3835518"/>
            <a:ext cx="390377" cy="447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0755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62267" y="1605799"/>
            <a:ext cx="418941" cy="467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8538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826297" y="2766710"/>
            <a:ext cx="390377" cy="457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15" y="836015"/>
            <a:ext cx="9286826" cy="586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850" y="1988820"/>
            <a:ext cx="8343265" cy="4687570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4932045" y="2677160"/>
            <a:ext cx="2892425" cy="3343910"/>
          </a:xfrm>
          <a:prstGeom prst="line">
            <a:avLst/>
          </a:prstGeom>
          <a:ln w="19050">
            <a:solidFill>
              <a:srgbClr val="F6019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4932045" y="3789045"/>
            <a:ext cx="2964180" cy="1152525"/>
          </a:xfrm>
          <a:prstGeom prst="line">
            <a:avLst/>
          </a:prstGeom>
          <a:ln w="19050">
            <a:solidFill>
              <a:srgbClr val="F6019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4944110" y="2708910"/>
            <a:ext cx="2880360" cy="2232025"/>
          </a:xfrm>
          <a:prstGeom prst="line">
            <a:avLst/>
          </a:prstGeom>
          <a:ln w="19050">
            <a:solidFill>
              <a:srgbClr val="F6019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4944110" y="3860800"/>
            <a:ext cx="2880360" cy="2232025"/>
          </a:xfrm>
          <a:prstGeom prst="line">
            <a:avLst/>
          </a:prstGeom>
          <a:ln w="19050">
            <a:solidFill>
              <a:srgbClr val="F6019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195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448300" y="3933190"/>
            <a:ext cx="729615" cy="77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2902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457825" y="2494280"/>
            <a:ext cx="887730" cy="934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91764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2025-07-24T07:33:26Z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