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pos="3840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42" t="23221" r="34175"/>
          <a:stretch>
            <a:fillRect/>
          </a:stretch>
        </p:blipFill>
        <p:spPr>
          <a:xfrm>
            <a:off x="2423160" y="2924810"/>
            <a:ext cx="7792085" cy="1541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524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949571" y="3417292"/>
            <a:ext cx="199949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97027" y="3417292"/>
            <a:ext cx="352292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10226" y="3417292"/>
            <a:ext cx="199949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57682" y="3417292"/>
            <a:ext cx="352291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87707" y="5572441"/>
            <a:ext cx="333249" cy="209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77984" y="5572441"/>
            <a:ext cx="352292" cy="209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43576" y="5572441"/>
            <a:ext cx="314205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586246" y="5572441"/>
            <a:ext cx="342770" cy="209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2060575"/>
            <a:ext cx="1270000" cy="12274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2060575"/>
            <a:ext cx="1270000" cy="12274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6000" y="4248000"/>
            <a:ext cx="1270000" cy="122745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3999" y="4248000"/>
            <a:ext cx="1296000" cy="1252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66"/>
          <a:stretch>
            <a:fillRect/>
          </a:stretch>
        </p:blipFill>
        <p:spPr>
          <a:xfrm>
            <a:off x="360045" y="1224280"/>
            <a:ext cx="11339830" cy="33568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11435" y="1948288"/>
            <a:ext cx="228513" cy="2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6180" y="3368040"/>
            <a:ext cx="54673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220845"/>
            <a:ext cx="920750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70" y="1914880"/>
            <a:ext cx="11340000" cy="3027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815" y="2924810"/>
            <a:ext cx="4292600" cy="215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98" r="19655"/>
          <a:stretch>
            <a:fillRect/>
          </a:stretch>
        </p:blipFill>
        <p:spPr>
          <a:xfrm>
            <a:off x="191770" y="1338935"/>
            <a:ext cx="9110980" cy="558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40205"/>
            <a:ext cx="11340000" cy="405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6720" y="4911090"/>
            <a:ext cx="145669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00625" y="4911090"/>
            <a:ext cx="177101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6555" y="4911090"/>
            <a:ext cx="152336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2025-07-24T09:06:20Z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