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9" r:id="rId4"/>
    <p:sldId id="328" r:id="rId5"/>
    <p:sldId id="327" r:id="rId6"/>
    <p:sldId id="326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2098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04" t="14432" r="32271"/>
          <a:stretch>
            <a:fillRect/>
          </a:stretch>
        </p:blipFill>
        <p:spPr>
          <a:xfrm>
            <a:off x="2495550" y="2639060"/>
            <a:ext cx="7841615" cy="1580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95755"/>
            <a:ext cx="11340000" cy="364934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588260" y="1876425"/>
            <a:ext cx="333375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44490" y="1876425"/>
            <a:ext cx="209550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72220" y="1876425"/>
            <a:ext cx="323850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890885" y="1876425"/>
            <a:ext cx="228600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40175" y="2312670"/>
            <a:ext cx="361950" cy="363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596765" y="2712085"/>
            <a:ext cx="638175" cy="43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700770" y="2712085"/>
            <a:ext cx="628650" cy="43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119745" y="3639185"/>
            <a:ext cx="209550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538335" y="3637280"/>
            <a:ext cx="371475" cy="363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909935" y="4089400"/>
            <a:ext cx="209550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264410" y="4525010"/>
            <a:ext cx="209550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1" grpId="0" bldLvl="0" animBg="1"/>
      <p:bldP spid="12" grpId="0" bldLvl="0" animBg="1"/>
      <p:bldP spid="14" grpId="0" bldLvl="0" animBg="1"/>
      <p:bldP spid="15" grpId="0" bldLvl="0" animBg="1"/>
      <p:bldP spid="17" grpId="0" bldLvl="0" animBg="1"/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681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5820" y="3878580"/>
            <a:ext cx="295275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54860" y="3878580"/>
            <a:ext cx="361950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83000" y="3878580"/>
            <a:ext cx="209550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34890" y="3878580"/>
            <a:ext cx="371475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72555" y="3878580"/>
            <a:ext cx="209550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25080" y="3878580"/>
            <a:ext cx="361950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96070" y="3878580"/>
            <a:ext cx="342900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405110" y="3878580"/>
            <a:ext cx="361950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328"/>
          <a:stretch>
            <a:fillRect/>
          </a:stretch>
        </p:blipFill>
        <p:spPr>
          <a:xfrm>
            <a:off x="360045" y="1224280"/>
            <a:ext cx="11339830" cy="29968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01130" y="2430145"/>
            <a:ext cx="3865880" cy="4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39230" y="3594100"/>
            <a:ext cx="4614545" cy="45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4049395"/>
            <a:ext cx="733425" cy="45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628"/>
          <a:stretch>
            <a:fillRect/>
          </a:stretch>
        </p:blipFill>
        <p:spPr>
          <a:xfrm>
            <a:off x="360045" y="1268730"/>
            <a:ext cx="11339830" cy="9359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68015" y="2204720"/>
            <a:ext cx="5711190" cy="2387600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3719830" y="3068955"/>
            <a:ext cx="360045" cy="360045"/>
          </a:xfrm>
          <a:prstGeom prst="ellipse">
            <a:avLst/>
          </a:prstGeom>
          <a:noFill/>
          <a:ln w="19050">
            <a:solidFill>
              <a:srgbClr val="EA2098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536000" y="3789045"/>
            <a:ext cx="360045" cy="360045"/>
          </a:xfrm>
          <a:prstGeom prst="ellipse">
            <a:avLst/>
          </a:prstGeom>
          <a:noFill/>
          <a:ln w="19050">
            <a:solidFill>
              <a:srgbClr val="EA2098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4581880"/>
            <a:ext cx="11340000" cy="2230154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030673" y="4696246"/>
            <a:ext cx="333249" cy="266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515005" y="4705777"/>
            <a:ext cx="533198" cy="238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439590" y="5239489"/>
            <a:ext cx="333249" cy="47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733405" y="5114290"/>
            <a:ext cx="333375" cy="26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88255" y="6440342"/>
            <a:ext cx="4284634" cy="295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2025-07-24T09:05:53Z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