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1245" y="2524125"/>
            <a:ext cx="10048875" cy="1809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20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83425" y="2262331"/>
            <a:ext cx="418942" cy="25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25541" y="2262331"/>
            <a:ext cx="228513" cy="25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77229" y="2262331"/>
            <a:ext cx="228513" cy="25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48010" y="2262331"/>
            <a:ext cx="409420" cy="25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83425" y="3072040"/>
            <a:ext cx="228513" cy="2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35113" y="3062514"/>
            <a:ext cx="418942" cy="25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77229" y="3072040"/>
            <a:ext cx="228513" cy="2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28866" y="3062514"/>
            <a:ext cx="399899" cy="25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45239" y="3872222"/>
            <a:ext cx="418942" cy="2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06448" y="3872222"/>
            <a:ext cx="409420" cy="2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77178" y="3872222"/>
            <a:ext cx="390377" cy="2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509823" y="3872222"/>
            <a:ext cx="418942" cy="2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064332" y="4672404"/>
            <a:ext cx="418942" cy="2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816020" y="4672404"/>
            <a:ext cx="418942" cy="25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405843" y="4672404"/>
            <a:ext cx="399899" cy="25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519345" y="4672404"/>
            <a:ext cx="409420" cy="2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245239" y="5472586"/>
            <a:ext cx="418942" cy="25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006448" y="5472586"/>
            <a:ext cx="409420" cy="25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577229" y="5472586"/>
            <a:ext cx="409420" cy="25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509823" y="5472586"/>
            <a:ext cx="418942" cy="25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12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11738" y="2300919"/>
            <a:ext cx="599848" cy="257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33904" y="2300919"/>
            <a:ext cx="218992" cy="257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40403" y="3101460"/>
            <a:ext cx="599848" cy="257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24382" y="3101460"/>
            <a:ext cx="609370" cy="257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21309" y="3911532"/>
            <a:ext cx="418942" cy="257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33904" y="3911532"/>
            <a:ext cx="218992" cy="257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92644" y="4712074"/>
            <a:ext cx="418942" cy="257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63425" y="4712074"/>
            <a:ext cx="228513" cy="257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2973"/>
          </a:xfrm>
          <a:prstGeom prst="rect">
            <a:avLst/>
          </a:prstGeom>
        </p:spPr>
      </p:pic>
      <p:sp useBgFill="1">
        <p:nvSpPr>
          <p:cNvPr id="4" name="椭圆 3"/>
          <p:cNvSpPr/>
          <p:nvPr/>
        </p:nvSpPr>
        <p:spPr bwMode="white">
          <a:xfrm>
            <a:off x="1497965" y="2376805"/>
            <a:ext cx="423545" cy="38163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white">
          <a:xfrm>
            <a:off x="5368290" y="2388235"/>
            <a:ext cx="375920" cy="27114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/>
          <p:cNvSpPr/>
          <p:nvPr/>
        </p:nvSpPr>
        <p:spPr bwMode="white">
          <a:xfrm>
            <a:off x="8967470" y="2369820"/>
            <a:ext cx="439420" cy="38798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/>
          <p:cNvSpPr/>
          <p:nvPr/>
        </p:nvSpPr>
        <p:spPr bwMode="white">
          <a:xfrm>
            <a:off x="2073910" y="3213100"/>
            <a:ext cx="409575" cy="41656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/>
          <p:cNvSpPr/>
          <p:nvPr/>
        </p:nvSpPr>
        <p:spPr bwMode="white">
          <a:xfrm>
            <a:off x="5187315" y="3283585"/>
            <a:ext cx="333375" cy="26987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椭圆 10"/>
          <p:cNvSpPr/>
          <p:nvPr/>
        </p:nvSpPr>
        <p:spPr bwMode="white">
          <a:xfrm>
            <a:off x="8786495" y="3213100"/>
            <a:ext cx="403225" cy="44386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椭圆 12"/>
          <p:cNvSpPr/>
          <p:nvPr/>
        </p:nvSpPr>
        <p:spPr bwMode="white">
          <a:xfrm>
            <a:off x="3482975" y="4133850"/>
            <a:ext cx="342900" cy="26416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椭圆 14"/>
          <p:cNvSpPr/>
          <p:nvPr/>
        </p:nvSpPr>
        <p:spPr bwMode="white">
          <a:xfrm>
            <a:off x="8862695" y="4130675"/>
            <a:ext cx="333375" cy="29654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3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50"/>
          <a:stretch>
            <a:fillRect/>
          </a:stretch>
        </p:blipFill>
        <p:spPr>
          <a:xfrm>
            <a:off x="360045" y="1224280"/>
            <a:ext cx="11339830" cy="29968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1530" y="3061970"/>
            <a:ext cx="152527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82010" y="3061970"/>
            <a:ext cx="152527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60110" y="3050540"/>
            <a:ext cx="114046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79865" y="3061970"/>
            <a:ext cx="133731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3595" y="3872230"/>
            <a:ext cx="76835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94075" y="3872230"/>
            <a:ext cx="76835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66460" y="3872230"/>
            <a:ext cx="75692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91930" y="3872230"/>
            <a:ext cx="57023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2025-07-23T00:58:39Z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