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23160"/>
          <a:stretch>
            <a:fillRect/>
          </a:stretch>
        </p:blipFill>
        <p:spPr>
          <a:xfrm>
            <a:off x="1847850" y="1412875"/>
            <a:ext cx="7952105" cy="444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56430" y="1822450"/>
            <a:ext cx="6337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4970" y="1822450"/>
            <a:ext cx="52705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64" y="3273883"/>
            <a:ext cx="218992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5818" y="4551485"/>
            <a:ext cx="352292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0428" y="5218889"/>
            <a:ext cx="704584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488" y="5876759"/>
            <a:ext cx="695062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6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4861" y="2186352"/>
            <a:ext cx="390377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438" y="3501249"/>
            <a:ext cx="228513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9471" y="4816147"/>
            <a:ext cx="390377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09974" y="4816147"/>
            <a:ext cx="561764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4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7380" y="2071628"/>
            <a:ext cx="218992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3904" y="2738302"/>
            <a:ext cx="361813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3395453"/>
            <a:ext cx="37133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9118" y="4024031"/>
            <a:ext cx="342770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2040" y="4033555"/>
            <a:ext cx="361813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92745" y="4700229"/>
            <a:ext cx="228513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30277" y="4700229"/>
            <a:ext cx="218992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45289" y="5357380"/>
            <a:ext cx="361813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78035" y="5357380"/>
            <a:ext cx="228513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7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68211" y="2625471"/>
            <a:ext cx="257078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890" y="3835400"/>
            <a:ext cx="39370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21209" y="2024236"/>
            <a:ext cx="238035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3215064"/>
            <a:ext cx="238035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2745" y="1443159"/>
            <a:ext cx="247556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843" y="3930146"/>
            <a:ext cx="238035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8110" y="1928610"/>
            <a:ext cx="247556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584" y="4908923"/>
            <a:ext cx="295163" cy="24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