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8845" y="2638425"/>
            <a:ext cx="10353675" cy="15811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89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26246" y="2254286"/>
            <a:ext cx="590327" cy="257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30327" y="2254286"/>
            <a:ext cx="580806" cy="257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15365" y="2254286"/>
            <a:ext cx="590327" cy="257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09924" y="2254286"/>
            <a:ext cx="409420" cy="257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26246" y="3055620"/>
            <a:ext cx="590327" cy="248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20806" y="3055620"/>
            <a:ext cx="409420" cy="248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15365" y="3055620"/>
            <a:ext cx="409420" cy="248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109924" y="3055620"/>
            <a:ext cx="409420" cy="248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026246" y="3847414"/>
            <a:ext cx="409420" cy="257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730327" y="3847414"/>
            <a:ext cx="399899" cy="257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415365" y="3847414"/>
            <a:ext cx="409420" cy="257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109924" y="3847414"/>
            <a:ext cx="409420" cy="257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045289" y="4648748"/>
            <a:ext cx="571284" cy="248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730327" y="4648748"/>
            <a:ext cx="399899" cy="248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415365" y="4648748"/>
            <a:ext cx="409420" cy="248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109924" y="4648748"/>
            <a:ext cx="409420" cy="248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04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45289" y="2282150"/>
            <a:ext cx="399899" cy="24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53605" y="2193925"/>
            <a:ext cx="629285" cy="33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50075" y="3969471"/>
            <a:ext cx="409420" cy="257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63850" y="3879215"/>
            <a:ext cx="506730" cy="41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67808" y="3969471"/>
            <a:ext cx="409420" cy="257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62821" y="3969471"/>
            <a:ext cx="409420" cy="257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93198" y="5056220"/>
            <a:ext cx="409420" cy="257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64382" y="5065753"/>
            <a:ext cx="371335" cy="24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778438" y="5056220"/>
            <a:ext cx="399899" cy="257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110931" y="5056220"/>
            <a:ext cx="399899" cy="257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053551" y="5056220"/>
            <a:ext cx="399899" cy="257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986649" y="5056220"/>
            <a:ext cx="409420" cy="257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bldLvl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87657"/>
          </a:xfrm>
          <a:prstGeom prst="rect">
            <a:avLst/>
          </a:prstGeom>
        </p:spPr>
      </p:pic>
      <p:sp useBgFill="1">
        <p:nvSpPr>
          <p:cNvPr id="4" name="椭圆 3"/>
          <p:cNvSpPr/>
          <p:nvPr/>
        </p:nvSpPr>
        <p:spPr bwMode="white">
          <a:xfrm>
            <a:off x="1883410" y="2466975"/>
            <a:ext cx="333375" cy="27495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椭圆 5"/>
          <p:cNvSpPr/>
          <p:nvPr/>
        </p:nvSpPr>
        <p:spPr bwMode="white">
          <a:xfrm>
            <a:off x="5320665" y="2358390"/>
            <a:ext cx="381000" cy="45021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椭圆 6"/>
          <p:cNvSpPr/>
          <p:nvPr/>
        </p:nvSpPr>
        <p:spPr bwMode="white">
          <a:xfrm>
            <a:off x="8786495" y="2358390"/>
            <a:ext cx="381000" cy="45021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椭圆 7"/>
          <p:cNvSpPr/>
          <p:nvPr/>
        </p:nvSpPr>
        <p:spPr bwMode="white">
          <a:xfrm>
            <a:off x="1864360" y="3235325"/>
            <a:ext cx="381000" cy="45021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椭圆 8"/>
          <p:cNvSpPr/>
          <p:nvPr/>
        </p:nvSpPr>
        <p:spPr bwMode="white">
          <a:xfrm>
            <a:off x="5320665" y="3235325"/>
            <a:ext cx="381000" cy="45021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椭圆 9"/>
          <p:cNvSpPr/>
          <p:nvPr/>
        </p:nvSpPr>
        <p:spPr bwMode="white">
          <a:xfrm>
            <a:off x="8786495" y="3248660"/>
            <a:ext cx="390525" cy="43497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5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8180" y="4126230"/>
            <a:ext cx="256413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88990" y="4100830"/>
            <a:ext cx="2938780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65</cp:revision>
  <dcterms:created xsi:type="dcterms:W3CDTF">2015-09-16T06:44:00Z</dcterms:created>
  <dcterms:modified xsi:type="dcterms:W3CDTF">2025-07-23T01:17:45Z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