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3023870"/>
            <a:ext cx="9617710" cy="898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5012" y="2024539"/>
            <a:ext cx="333249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7380" y="2043600"/>
            <a:ext cx="342770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403" y="3292060"/>
            <a:ext cx="323727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8236" y="3949647"/>
            <a:ext cx="342770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0654" y="5217168"/>
            <a:ext cx="333249" cy="2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2720" y="5846163"/>
            <a:ext cx="342770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96455" y="2179320"/>
            <a:ext cx="98044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430" y="2807970"/>
            <a:ext cx="65722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190" y="3446145"/>
            <a:ext cx="6381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8705" y="4123055"/>
            <a:ext cx="2095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00410" y="4123055"/>
            <a:ext cx="21907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245" y="4762500"/>
            <a:ext cx="20955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8900"/>
            <a:ext cx="11340000" cy="579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5497" y="4591447"/>
            <a:ext cx="352292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8067" y="4591447"/>
            <a:ext cx="352292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1115" y="4591447"/>
            <a:ext cx="361813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5497" y="5724528"/>
            <a:ext cx="361813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8545" y="5724528"/>
            <a:ext cx="352292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11115" y="5724528"/>
            <a:ext cx="361813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