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990850"/>
            <a:ext cx="9449435" cy="1062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1255"/>
            <a:ext cx="669861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635" y="3429000"/>
            <a:ext cx="669861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25" y="4653280"/>
            <a:ext cx="669861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635" y="5805170"/>
            <a:ext cx="669861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7978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5400"/>
            <a:ext cx="478282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3573145"/>
            <a:ext cx="489775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653280"/>
            <a:ext cx="1051560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83323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30191" y="5932765"/>
            <a:ext cx="918687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8942" y="2606019"/>
            <a:ext cx="390377" cy="4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637155"/>
            <a:ext cx="62966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629660"/>
            <a:ext cx="62966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25" y="4725035"/>
            <a:ext cx="62966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15" y="5877560"/>
            <a:ext cx="703262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970" y="3717290"/>
            <a:ext cx="3781425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493010"/>
            <a:ext cx="573849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73145"/>
            <a:ext cx="573849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4653280"/>
            <a:ext cx="1050290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5745" y="2565400"/>
            <a:ext cx="655637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745" y="3645535"/>
            <a:ext cx="655637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827905"/>
            <a:ext cx="1062482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205355"/>
            <a:ext cx="5031740" cy="148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573145"/>
            <a:ext cx="2819400" cy="2857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