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609850"/>
            <a:ext cx="1009650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130328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2130328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130328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130328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2798149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7981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2798149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2798149"/>
            <a:ext cx="22851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465971"/>
            <a:ext cx="228513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475511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53501" y="3465971"/>
            <a:ext cx="39037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475511"/>
            <a:ext cx="40942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77128" y="4143332"/>
            <a:ext cx="39037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143332"/>
            <a:ext cx="59032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8967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63526" y="4811153"/>
            <a:ext cx="40942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8085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52644" y="4811153"/>
            <a:ext cx="590327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515" y="2178685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1735" y="2178685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1630" y="2894330"/>
            <a:ext cx="7073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20" y="2894330"/>
            <a:ext cx="695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10585"/>
            <a:ext cx="9045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2110585"/>
            <a:ext cx="90453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64710"/>
            <a:ext cx="11340000" cy="2345142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695325" y="2546985"/>
            <a:ext cx="216789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607810" y="2546985"/>
            <a:ext cx="207264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295650" y="4438650"/>
            <a:ext cx="13481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770" y="5057775"/>
            <a:ext cx="256095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9192260" y="4438650"/>
            <a:ext cx="13481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311900" y="5057775"/>
            <a:ext cx="231838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8785" y="2546985"/>
            <a:ext cx="2156460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9850" y="2546985"/>
            <a:ext cx="2656205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5120" y="5057775"/>
            <a:ext cx="285940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0450" y="5057775"/>
            <a:ext cx="2982595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