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2795270"/>
            <a:ext cx="94011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97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630" y="2319020"/>
            <a:ext cx="23190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200" y="2842895"/>
            <a:ext cx="17360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310" y="3308350"/>
            <a:ext cx="22199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360" y="3832225"/>
            <a:ext cx="56832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25926" r="1154" b="32202"/>
          <a:stretch>
            <a:fillRect/>
          </a:stretch>
        </p:blipFill>
        <p:spPr>
          <a:xfrm>
            <a:off x="6960235" y="2204720"/>
            <a:ext cx="4608785" cy="158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3255195"/>
            <a:ext cx="2199445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865507"/>
            <a:ext cx="1399647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437674"/>
            <a:ext cx="5398639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3500"/>
            <a:ext cx="11340000" cy="42449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215" y="3011805"/>
            <a:ext cx="30162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3589020"/>
            <a:ext cx="77558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640" y="5404485"/>
            <a:ext cx="32067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6400" y="5346065"/>
            <a:ext cx="13995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5980430"/>
            <a:ext cx="78320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00"/>
          <a:stretch>
            <a:fillRect/>
          </a:stretch>
        </p:blipFill>
        <p:spPr>
          <a:xfrm>
            <a:off x="407035" y="476605"/>
            <a:ext cx="11339830" cy="19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095" y="3079115"/>
            <a:ext cx="38595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130" y="3679190"/>
            <a:ext cx="34836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890" y="4279265"/>
            <a:ext cx="333375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130" y="4867275"/>
            <a:ext cx="351282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2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685" y="2357170"/>
            <a:ext cx="2370831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90427"/>
            <a:ext cx="1751939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95117"/>
            <a:ext cx="1371083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909329"/>
            <a:ext cx="10663979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442586"/>
            <a:ext cx="4751183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2141" y="2462728"/>
            <a:ext cx="3018287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2986806"/>
            <a:ext cx="4056120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3425" y="3520412"/>
            <a:ext cx="342770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8790" y="4054019"/>
            <a:ext cx="342770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959" y="4054019"/>
            <a:ext cx="695062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025" y="3011170"/>
            <a:ext cx="22961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8420" y="3535045"/>
            <a:ext cx="171958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2070" y="4020185"/>
            <a:ext cx="21983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1740" y="4544695"/>
            <a:ext cx="62357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