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43" r:id="rId4"/>
    <p:sldId id="342" r:id="rId5"/>
    <p:sldId id="341" r:id="rId6"/>
    <p:sldId id="340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309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BE8F0">
                  <a:alpha val="100000"/>
                </a:srgbClr>
              </a:clrFrom>
              <a:clrTo>
                <a:srgbClr val="FBE8F0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76220" y="2890520"/>
            <a:ext cx="6638925" cy="1076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72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620" y="1268730"/>
            <a:ext cx="5365750" cy="2835275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>
            <a:off x="5663565" y="1988820"/>
            <a:ext cx="2520315" cy="1296035"/>
          </a:xfrm>
          <a:prstGeom prst="line">
            <a:avLst/>
          </a:prstGeom>
          <a:ln w="19050">
            <a:solidFill>
              <a:srgbClr val="D8309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7031990" y="1988820"/>
            <a:ext cx="2520315" cy="1296035"/>
          </a:xfrm>
          <a:prstGeom prst="line">
            <a:avLst/>
          </a:prstGeom>
          <a:ln w="19050">
            <a:solidFill>
              <a:srgbClr val="D8309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5807710" y="2061210"/>
            <a:ext cx="2520315" cy="1223645"/>
          </a:xfrm>
          <a:prstGeom prst="line">
            <a:avLst/>
          </a:prstGeom>
          <a:ln w="19050">
            <a:solidFill>
              <a:srgbClr val="D8309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7103745" y="1988820"/>
            <a:ext cx="2520315" cy="1223645"/>
          </a:xfrm>
          <a:prstGeom prst="line">
            <a:avLst/>
          </a:prstGeom>
          <a:ln w="19050">
            <a:solidFill>
              <a:srgbClr val="D8309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460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376775" y="3093833"/>
            <a:ext cx="238035" cy="238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76775" y="3675771"/>
            <a:ext cx="228513" cy="238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76775" y="4257709"/>
            <a:ext cx="218992" cy="238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199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35264" y="3768352"/>
            <a:ext cx="333249" cy="31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06196" y="5378823"/>
            <a:ext cx="333249" cy="304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05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578488" y="5216670"/>
            <a:ext cx="380856" cy="323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10881" y="5216670"/>
            <a:ext cx="380856" cy="323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43274" y="5216670"/>
            <a:ext cx="380856" cy="323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68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20151" y="1328908"/>
            <a:ext cx="380856" cy="324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6498" y="1901137"/>
            <a:ext cx="380856" cy="324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48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49672" y="4558113"/>
            <a:ext cx="380856" cy="32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05994" y="5129675"/>
            <a:ext cx="285642" cy="247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41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101662" y="4148934"/>
            <a:ext cx="380856" cy="323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77329" y="4148934"/>
            <a:ext cx="380856" cy="323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62518" y="4148934"/>
            <a:ext cx="380856" cy="323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38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7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64382" y="3820127"/>
            <a:ext cx="380856" cy="32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30176" y="3820127"/>
            <a:ext cx="380856" cy="32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95969" y="3820127"/>
            <a:ext cx="380856" cy="32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37" t="17337" r="19358"/>
          <a:stretch>
            <a:fillRect/>
          </a:stretch>
        </p:blipFill>
        <p:spPr>
          <a:xfrm>
            <a:off x="2714625" y="4509135"/>
            <a:ext cx="6113780" cy="2265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80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64382" y="3781694"/>
            <a:ext cx="380856" cy="324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30176" y="3781694"/>
            <a:ext cx="380856" cy="324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95969" y="3781694"/>
            <a:ext cx="380856" cy="324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37" t="17337" r="19358"/>
          <a:stretch>
            <a:fillRect/>
          </a:stretch>
        </p:blipFill>
        <p:spPr>
          <a:xfrm>
            <a:off x="2714625" y="4509135"/>
            <a:ext cx="6113780" cy="2265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47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730831" y="2550272"/>
            <a:ext cx="380856" cy="324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30831" y="3075055"/>
            <a:ext cx="380856" cy="324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14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178085" y="3818034"/>
            <a:ext cx="390377" cy="324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96675" y="3818034"/>
            <a:ext cx="380856" cy="324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20000" y="3818034"/>
            <a:ext cx="380856" cy="324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43324" y="3818034"/>
            <a:ext cx="380856" cy="324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80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96977" y="3642669"/>
            <a:ext cx="685541" cy="295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67808" y="3642669"/>
            <a:ext cx="695062" cy="295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48161" y="3642669"/>
            <a:ext cx="685541" cy="295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88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63627" y="3000235"/>
            <a:ext cx="380856" cy="324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72745" y="3000235"/>
            <a:ext cx="380856" cy="324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91385" y="3000235"/>
            <a:ext cx="380856" cy="324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00503" y="3000235"/>
            <a:ext cx="390377" cy="324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77055"/>
            <a:ext cx="11340000" cy="236925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197128" y="6025954"/>
            <a:ext cx="380856" cy="324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25037" y="6025954"/>
            <a:ext cx="390377" cy="324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462468" y="6025954"/>
            <a:ext cx="380856" cy="324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bldLvl="0" animBg="1"/>
      <p:bldP spid="11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317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121460" y="2587177"/>
            <a:ext cx="257078" cy="257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16020" y="4503253"/>
            <a:ext cx="257078" cy="257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68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30730" y="1348092"/>
            <a:ext cx="238035" cy="238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484985"/>
            <a:ext cx="11340000" cy="315032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367207" y="1656820"/>
            <a:ext cx="257078" cy="25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007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1988820"/>
            <a:ext cx="5062220" cy="238252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4868545" y="3281680"/>
            <a:ext cx="3171825" cy="723265"/>
          </a:xfrm>
          <a:prstGeom prst="line">
            <a:avLst/>
          </a:prstGeom>
          <a:ln w="19050">
            <a:solidFill>
              <a:srgbClr val="D8309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527800" y="3284855"/>
            <a:ext cx="0" cy="720090"/>
          </a:xfrm>
          <a:prstGeom prst="line">
            <a:avLst/>
          </a:prstGeom>
          <a:ln w="19050">
            <a:solidFill>
              <a:srgbClr val="D8309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4799965" y="3284855"/>
            <a:ext cx="3240405" cy="720090"/>
          </a:xfrm>
          <a:prstGeom prst="line">
            <a:avLst/>
          </a:prstGeom>
          <a:ln w="19050">
            <a:solidFill>
              <a:srgbClr val="D8309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2025-07-22T05:03:02Z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