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DFEB">
                  <a:alpha val="100000"/>
                </a:srgbClr>
              </a:clrFrom>
              <a:clrTo>
                <a:srgbClr val="FBDF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1445" y="2938145"/>
            <a:ext cx="68484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73299" y="2052780"/>
            <a:ext cx="209471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0277" y="2052780"/>
            <a:ext cx="152342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15264" y="2643405"/>
            <a:ext cx="228513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38438" y="2643405"/>
            <a:ext cx="371335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29823" y="3243556"/>
            <a:ext cx="371335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64030" y="3834181"/>
            <a:ext cx="314206" cy="2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1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45285" y="2178050"/>
            <a:ext cx="247650" cy="18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1584960" y="2741930"/>
            <a:ext cx="340995" cy="3441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38639" y="3398589"/>
            <a:ext cx="361813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8472170" y="2072640"/>
            <a:ext cx="366395" cy="3270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4943475" y="2741930"/>
            <a:ext cx="391795" cy="3441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4943475" y="2061210"/>
            <a:ext cx="391795" cy="3441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8328025" y="2741930"/>
            <a:ext cx="333375" cy="3441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9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24785" y="2666125"/>
            <a:ext cx="276121" cy="22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1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1889" y="1471581"/>
            <a:ext cx="247556" cy="23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6649" y="3261789"/>
            <a:ext cx="228513" cy="2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12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884" y="3569651"/>
            <a:ext cx="2380352" cy="30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7128" y="3607791"/>
            <a:ext cx="1475818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0050" y="4103620"/>
            <a:ext cx="1256826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0050" y="4570843"/>
            <a:ext cx="1532947" cy="30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7405" y="5066672"/>
            <a:ext cx="7759948" cy="30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1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74005" y="4237075"/>
            <a:ext cx="1294911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909" y="4237075"/>
            <a:ext cx="1609118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4732897"/>
            <a:ext cx="1104483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788" y="4732897"/>
            <a:ext cx="1418690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884" y="5209649"/>
            <a:ext cx="1218740" cy="29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91788" y="5209649"/>
            <a:ext cx="1218740" cy="29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05692" y="5209649"/>
            <a:ext cx="2066146" cy="29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0277" y="5695937"/>
            <a:ext cx="2713602" cy="29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44181" y="5695937"/>
            <a:ext cx="3027808" cy="29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7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14760" y="3005723"/>
            <a:ext cx="676020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8967" y="3520231"/>
            <a:ext cx="2047103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2216" y="4034739"/>
            <a:ext cx="1904282" cy="2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6574" y="4549247"/>
            <a:ext cx="1247304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6574" y="5016116"/>
            <a:ext cx="1209219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370" y="5521325"/>
            <a:ext cx="81184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3727" y="2340818"/>
            <a:ext cx="2208967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6901" y="2340818"/>
            <a:ext cx="2208967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685" y="2846727"/>
            <a:ext cx="2228010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206" y="3324000"/>
            <a:ext cx="3656221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