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6695" y="2971800"/>
            <a:ext cx="66579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454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4030201"/>
            <a:ext cx="314206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8" y="4030201"/>
            <a:ext cx="314205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5" b="2868"/>
          <a:stretch>
            <a:fillRect/>
          </a:stretch>
        </p:blipFill>
        <p:spPr>
          <a:xfrm>
            <a:off x="360045" y="4364990"/>
            <a:ext cx="11339830" cy="23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4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493010"/>
            <a:ext cx="5438775" cy="230251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719830" y="2636520"/>
            <a:ext cx="1872615" cy="2088515"/>
          </a:xfrm>
          <a:prstGeom prst="ellipse">
            <a:avLst/>
          </a:prstGeom>
          <a:noFill/>
          <a:ln w="19050">
            <a:solidFill>
              <a:srgbClr val="FD04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2518" y="2129457"/>
            <a:ext cx="238035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44" y="2777574"/>
            <a:ext cx="228513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2115" y="2777574"/>
            <a:ext cx="285642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8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73198" y="1462851"/>
            <a:ext cx="238035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7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5340" y="1395699"/>
            <a:ext cx="247556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7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2042795"/>
            <a:ext cx="6976745" cy="24599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825365" y="3094355"/>
            <a:ext cx="1774825" cy="69469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600190" y="3094355"/>
            <a:ext cx="1774825" cy="69469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944110" y="3140710"/>
            <a:ext cx="3384550" cy="57594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200640" y="3068955"/>
            <a:ext cx="0" cy="72009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5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412875"/>
            <a:ext cx="6905625" cy="23812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655820" y="2204720"/>
            <a:ext cx="4896485" cy="6483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655820" y="2204720"/>
            <a:ext cx="1656080" cy="6483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438900" y="2204720"/>
            <a:ext cx="1656080" cy="6483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112125" y="2204720"/>
            <a:ext cx="1656080" cy="6483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6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3292060"/>
            <a:ext cx="304685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3292060"/>
            <a:ext cx="30468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3702" y="3292060"/>
            <a:ext cx="314205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0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7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1410" y="3935741"/>
            <a:ext cx="304685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3935741"/>
            <a:ext cx="314206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090" y="3935741"/>
            <a:ext cx="314205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5" b="2868"/>
          <a:stretch>
            <a:fillRect/>
          </a:stretch>
        </p:blipFill>
        <p:spPr>
          <a:xfrm>
            <a:off x="360045" y="4364990"/>
            <a:ext cx="11339830" cy="23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