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848610"/>
            <a:ext cx="7822565" cy="1160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92437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2900" y="3429000"/>
            <a:ext cx="4463415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5085080"/>
            <a:ext cx="446341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31950" y="5986780"/>
            <a:ext cx="757999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3284855"/>
            <a:ext cx="719201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4220845"/>
            <a:ext cx="719201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12862"/>
          <a:stretch>
            <a:fillRect/>
          </a:stretch>
        </p:blipFill>
        <p:spPr>
          <a:xfrm>
            <a:off x="8688070" y="2349500"/>
            <a:ext cx="3641090" cy="421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276475"/>
            <a:ext cx="11159490" cy="211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12862"/>
          <a:stretch>
            <a:fillRect/>
          </a:stretch>
        </p:blipFill>
        <p:spPr>
          <a:xfrm>
            <a:off x="7799070" y="3297555"/>
            <a:ext cx="2945765" cy="340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815" y="2348865"/>
            <a:ext cx="953516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3356610"/>
            <a:ext cx="953516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403090"/>
            <a:ext cx="953516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12862"/>
          <a:stretch>
            <a:fillRect/>
          </a:stretch>
        </p:blipFill>
        <p:spPr>
          <a:xfrm>
            <a:off x="8916670" y="3030220"/>
            <a:ext cx="3052445" cy="353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4919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0046" b="9558"/>
          <a:stretch>
            <a:fillRect/>
          </a:stretch>
        </p:blipFill>
        <p:spPr>
          <a:xfrm>
            <a:off x="7608570" y="548640"/>
            <a:ext cx="2766060" cy="30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420620"/>
            <a:ext cx="530733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356610"/>
            <a:ext cx="730440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93216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79650" y="5949315"/>
            <a:ext cx="30378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40370" y="5949315"/>
            <a:ext cx="30378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310" y="3789045"/>
            <a:ext cx="26365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4335" y="3789045"/>
            <a:ext cx="26365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741421"/>
            <a:ext cx="809319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3741421"/>
            <a:ext cx="780755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715" y="3741421"/>
            <a:ext cx="1123526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075" y="3741421"/>
            <a:ext cx="809319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377330"/>
            <a:ext cx="1094962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175" y="2267585"/>
            <a:ext cx="110934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2377330"/>
            <a:ext cx="1085440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591" y="2377330"/>
            <a:ext cx="818841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0"/>
          <a:stretch>
            <a:fillRect/>
          </a:stretch>
        </p:blipFill>
        <p:spPr>
          <a:xfrm>
            <a:off x="360045" y="1115695"/>
            <a:ext cx="11339830" cy="56257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176135" y="4112260"/>
            <a:ext cx="3636010" cy="242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083" y="6172036"/>
            <a:ext cx="371335" cy="3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29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49722" y="4856053"/>
            <a:ext cx="380856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8890" y="2781300"/>
            <a:ext cx="4284980" cy="266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521108" y="4805763"/>
            <a:ext cx="371335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2276475"/>
            <a:ext cx="4685030" cy="274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249535" cy="1909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8" b="12862"/>
          <a:stretch>
            <a:fillRect/>
          </a:stretch>
        </p:blipFill>
        <p:spPr>
          <a:xfrm>
            <a:off x="4151630" y="2493010"/>
            <a:ext cx="3641090" cy="421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