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019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DFEB">
                  <a:alpha val="100000"/>
                </a:srgbClr>
              </a:clrFrom>
              <a:clrTo>
                <a:srgbClr val="FBDF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6850" y="2957195"/>
            <a:ext cx="92583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8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2090" y="3511151"/>
            <a:ext cx="218992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7052" y="4168707"/>
            <a:ext cx="238035" cy="2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06498" y="4540369"/>
            <a:ext cx="228513" cy="2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6574" y="4540369"/>
            <a:ext cx="228513" cy="2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06498" y="4912031"/>
            <a:ext cx="209471" cy="2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96574" y="4912031"/>
            <a:ext cx="218992" cy="2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06498" y="5283693"/>
            <a:ext cx="199949" cy="2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96574" y="5283693"/>
            <a:ext cx="209471" cy="2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4004945"/>
            <a:ext cx="1850390" cy="1640205"/>
          </a:xfrm>
          <a:prstGeom prst="rect">
            <a:avLst/>
          </a:prstGeom>
        </p:spPr>
      </p:pic>
      <p:cxnSp>
        <p:nvCxnSpPr>
          <p:cNvPr id="14" name="直接箭头连接符 13"/>
          <p:cNvCxnSpPr/>
          <p:nvPr/>
        </p:nvCxnSpPr>
        <p:spPr>
          <a:xfrm>
            <a:off x="7676515" y="4526280"/>
            <a:ext cx="723900" cy="487045"/>
          </a:xfrm>
          <a:prstGeom prst="straightConnector1">
            <a:avLst/>
          </a:prstGeom>
          <a:ln w="19050">
            <a:solidFill>
              <a:srgbClr val="F3019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7608570" y="4580890"/>
            <a:ext cx="791845" cy="720090"/>
          </a:xfrm>
          <a:prstGeom prst="straightConnector1">
            <a:avLst/>
          </a:prstGeom>
          <a:ln w="19050">
            <a:solidFill>
              <a:srgbClr val="F3019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7680325" y="4364990"/>
            <a:ext cx="648335" cy="720090"/>
          </a:xfrm>
          <a:prstGeom prst="straightConnector1">
            <a:avLst/>
          </a:prstGeom>
          <a:ln w="19050">
            <a:solidFill>
              <a:srgbClr val="F3019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7680325" y="4725035"/>
            <a:ext cx="720090" cy="431800"/>
          </a:xfrm>
          <a:prstGeom prst="straightConnector1">
            <a:avLst/>
          </a:prstGeom>
          <a:ln w="19050">
            <a:solidFill>
              <a:srgbClr val="F3019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7680325" y="5085080"/>
            <a:ext cx="720090" cy="71755"/>
          </a:xfrm>
          <a:prstGeom prst="straightConnector1">
            <a:avLst/>
          </a:prstGeom>
          <a:ln w="19050">
            <a:solidFill>
              <a:srgbClr val="F3019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7608570" y="5229225"/>
            <a:ext cx="720090" cy="144145"/>
          </a:xfrm>
          <a:prstGeom prst="straightConnector1">
            <a:avLst/>
          </a:prstGeom>
          <a:ln w="19050">
            <a:solidFill>
              <a:srgbClr val="F3019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8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677" y="3834923"/>
            <a:ext cx="2380352" cy="29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4416187"/>
            <a:ext cx="4598841" cy="29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1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58942" y="3493724"/>
            <a:ext cx="4446497" cy="29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19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30478" y="2082486"/>
            <a:ext cx="1304433" cy="27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1435" y="2664349"/>
            <a:ext cx="1323476" cy="27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11435" y="3255751"/>
            <a:ext cx="1323476" cy="26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3400" y="3837614"/>
            <a:ext cx="218992" cy="22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