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2990850"/>
            <a:ext cx="8415020" cy="11487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185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1"/>
          <a:stretch>
            <a:fillRect/>
          </a:stretch>
        </p:blipFill>
        <p:spPr>
          <a:xfrm>
            <a:off x="2352040" y="4076700"/>
            <a:ext cx="7646670" cy="26574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839470" y="2334895"/>
            <a:ext cx="69989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3356610"/>
            <a:ext cx="69989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32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0"/>
          <a:stretch>
            <a:fillRect/>
          </a:stretch>
        </p:blipFill>
        <p:spPr>
          <a:xfrm>
            <a:off x="4396105" y="2080895"/>
            <a:ext cx="4395470" cy="129413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11225" y="3572510"/>
            <a:ext cx="69989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225" y="4580890"/>
            <a:ext cx="10619105" cy="205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652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493010"/>
            <a:ext cx="731964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0"/>
          <a:stretch>
            <a:fillRect/>
          </a:stretch>
        </p:blipFill>
        <p:spPr>
          <a:xfrm>
            <a:off x="7680325" y="2924810"/>
            <a:ext cx="4395470" cy="12941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3560445"/>
            <a:ext cx="731964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680" y="4580890"/>
            <a:ext cx="11525885" cy="180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1031069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85823" y="4061016"/>
            <a:ext cx="320315" cy="40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3150" y="4061016"/>
            <a:ext cx="328972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72165" y="4061016"/>
            <a:ext cx="328973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9825" y="4991100"/>
            <a:ext cx="4724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6395" y="4973955"/>
            <a:ext cx="41656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6732" y="5014457"/>
            <a:ext cx="328972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02599" y="5976567"/>
            <a:ext cx="207772" cy="39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015"/>
            <a:ext cx="1083323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27701" y="5494024"/>
            <a:ext cx="154630" cy="24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3885" y="5949315"/>
            <a:ext cx="221297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0505" y="6021070"/>
            <a:ext cx="19030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4600245"/>
            <a:ext cx="161863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815" y="5156835"/>
            <a:ext cx="276161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0190" y="5085080"/>
            <a:ext cx="433260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2757081"/>
            <a:ext cx="1009269" cy="45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073" y="3737872"/>
            <a:ext cx="1294911" cy="44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930" y="4597400"/>
            <a:ext cx="117094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7329" y="5670888"/>
            <a:ext cx="1018790" cy="45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1586466"/>
            <a:ext cx="1018790" cy="4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2559401"/>
            <a:ext cx="1009269" cy="4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974" y="3532336"/>
            <a:ext cx="971183" cy="4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2367" y="4495733"/>
            <a:ext cx="1018790" cy="4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9917746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676015" y="5913120"/>
            <a:ext cx="5727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8480" y="3789045"/>
            <a:ext cx="3723640" cy="26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7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816775" y="5600594"/>
            <a:ext cx="380856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3035" y="2348865"/>
            <a:ext cx="4150360" cy="383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6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3307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1"/>
          <a:stretch>
            <a:fillRect/>
          </a:stretch>
        </p:blipFill>
        <p:spPr>
          <a:xfrm>
            <a:off x="2352040" y="4076700"/>
            <a:ext cx="7646670" cy="26574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11860" y="2204720"/>
            <a:ext cx="69989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3213100"/>
            <a:ext cx="704723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