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997200"/>
            <a:ext cx="766064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4305" y="3429000"/>
            <a:ext cx="182816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996565"/>
            <a:ext cx="1485900" cy="1733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3140710"/>
            <a:ext cx="1914525" cy="1504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525" y="2853055"/>
            <a:ext cx="1647825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1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082165"/>
            <a:ext cx="168592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2082165"/>
            <a:ext cx="16764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1509926"/>
            <a:ext cx="361813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940674"/>
            <a:ext cx="333249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8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2924810"/>
            <a:ext cx="1323975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