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9CBD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CDFEC">
                  <a:alpha val="100000"/>
                </a:srgbClr>
              </a:clrFrom>
              <a:clrTo>
                <a:srgbClr val="FCDFEC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6" r="22575"/>
          <a:stretch>
            <a:fillRect/>
          </a:stretch>
        </p:blipFill>
        <p:spPr>
          <a:xfrm>
            <a:off x="1918970" y="2060575"/>
            <a:ext cx="8649970" cy="27603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5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2130" y="1869440"/>
            <a:ext cx="32385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720" y="1882140"/>
            <a:ext cx="2952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7410" y="1893570"/>
            <a:ext cx="24765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6935" y="2360930"/>
            <a:ext cx="25717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44415" y="2816225"/>
            <a:ext cx="2952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8935" y="2803525"/>
            <a:ext cx="33337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16835" y="3309620"/>
            <a:ext cx="20002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43980" y="3309620"/>
            <a:ext cx="20955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91245" y="3309620"/>
            <a:ext cx="22860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12035" y="3873500"/>
            <a:ext cx="333375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39790" y="3776345"/>
            <a:ext cx="34290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41"/>
          <a:stretch>
            <a:fillRect/>
          </a:stretch>
        </p:blipFill>
        <p:spPr>
          <a:xfrm>
            <a:off x="360045" y="1224280"/>
            <a:ext cx="11339830" cy="548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000" y="1844675"/>
            <a:ext cx="9961245" cy="231330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704975" y="2503170"/>
            <a:ext cx="6047105" cy="99758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92220" y="2493010"/>
            <a:ext cx="6192520" cy="100774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775460" y="2493010"/>
            <a:ext cx="4176395" cy="100774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792220" y="2503170"/>
            <a:ext cx="4176395" cy="99758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808345" y="2503170"/>
            <a:ext cx="4177030" cy="99758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1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2385851"/>
            <a:ext cx="2685037" cy="30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135" y="2852420"/>
            <a:ext cx="597916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4728601"/>
            <a:ext cx="2685037" cy="29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405" y="5195246"/>
            <a:ext cx="6093702" cy="29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2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83173" y="3844640"/>
            <a:ext cx="685541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7455" y="3844640"/>
            <a:ext cx="152342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6146" y="3844640"/>
            <a:ext cx="352292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020" y="4283075"/>
            <a:ext cx="833310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2025-07-24T09:05:22Z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