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3750" y="2928620"/>
            <a:ext cx="8385175" cy="11976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21030"/>
            <a:ext cx="10314305" cy="334708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170295" y="3316605"/>
            <a:ext cx="1001395" cy="66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40" y="4077335"/>
            <a:ext cx="8199120" cy="25723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20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82921" y="1472102"/>
            <a:ext cx="2627909" cy="458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783840" y="2277110"/>
            <a:ext cx="4137660" cy="738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567940" y="3140710"/>
            <a:ext cx="4137660" cy="738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91770" y="3933190"/>
            <a:ext cx="7332980" cy="738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bldLvl="0" animBg="1"/>
      <p:bldP spid="18" grpId="0" bldLvl="0" animBg="1"/>
      <p:bldP spid="1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97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4044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525" y="2276475"/>
            <a:ext cx="4954270" cy="728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3068955"/>
            <a:ext cx="9351010" cy="728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3072130" y="1341120"/>
            <a:ext cx="3496945" cy="68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705" y="692505"/>
            <a:ext cx="8400505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890645" y="4074795"/>
            <a:ext cx="482600" cy="30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24240" y="4035425"/>
            <a:ext cx="454025" cy="38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60570" y="5011420"/>
            <a:ext cx="459740" cy="42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854315" y="5049520"/>
            <a:ext cx="515620" cy="402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072130" y="5876925"/>
            <a:ext cx="3057525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6090" y="5958840"/>
            <a:ext cx="3290570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91764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839470" y="4004945"/>
            <a:ext cx="4397375" cy="838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95325" y="5085080"/>
            <a:ext cx="4397375" cy="838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671945" y="4076700"/>
            <a:ext cx="4397375" cy="838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600190" y="5156835"/>
            <a:ext cx="4397375" cy="838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4647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11785" y="2571750"/>
            <a:ext cx="3347085" cy="713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91770" y="3644900"/>
            <a:ext cx="3347085" cy="713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951855" y="2571750"/>
            <a:ext cx="3347085" cy="713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664200" y="3644900"/>
            <a:ext cx="3347085" cy="713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692505"/>
            <a:ext cx="10454777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836015"/>
            <a:ext cx="7146698" cy="586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r="52565"/>
          <a:stretch>
            <a:fillRect/>
          </a:stretch>
        </p:blipFill>
        <p:spPr>
          <a:xfrm>
            <a:off x="8544560" y="1628775"/>
            <a:ext cx="2665730" cy="21812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rcRect l="51288"/>
          <a:stretch>
            <a:fillRect/>
          </a:stretch>
        </p:blipFill>
        <p:spPr>
          <a:xfrm>
            <a:off x="8616315" y="3716655"/>
            <a:ext cx="2737485" cy="21812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760" y="980440"/>
            <a:ext cx="6296025" cy="5810885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2916555" y="2085975"/>
            <a:ext cx="1091565" cy="1630680"/>
          </a:xfrm>
          <a:prstGeom prst="line">
            <a:avLst/>
          </a:prstGeom>
          <a:ln w="19050">
            <a:solidFill>
              <a:srgbClr val="EC008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3143885" y="4076700"/>
            <a:ext cx="864235" cy="1800225"/>
          </a:xfrm>
          <a:prstGeom prst="line">
            <a:avLst/>
          </a:prstGeom>
          <a:ln w="19050">
            <a:solidFill>
              <a:srgbClr val="EC008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3143885" y="1844675"/>
            <a:ext cx="791845" cy="3600450"/>
          </a:xfrm>
          <a:prstGeom prst="line">
            <a:avLst/>
          </a:prstGeom>
          <a:ln w="19050">
            <a:solidFill>
              <a:srgbClr val="EC008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1897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8585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701"/>
          <a:stretch>
            <a:fillRect/>
          </a:stretch>
        </p:blipFill>
        <p:spPr>
          <a:xfrm>
            <a:off x="5735955" y="2348865"/>
            <a:ext cx="5966460" cy="1470660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1415415" y="2276475"/>
            <a:ext cx="3475990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95325" y="2996565"/>
            <a:ext cx="3475990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95325" y="3933190"/>
            <a:ext cx="3475990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23570" y="4815205"/>
            <a:ext cx="7336155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3038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701"/>
          <a:stretch>
            <a:fillRect/>
          </a:stretch>
        </p:blipFill>
        <p:spPr>
          <a:xfrm>
            <a:off x="5735955" y="2348865"/>
            <a:ext cx="5966460" cy="1470660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1199515" y="2276475"/>
            <a:ext cx="3750310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67715" y="3140710"/>
            <a:ext cx="3750310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95325" y="4004945"/>
            <a:ext cx="3750310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95325" y="4869180"/>
            <a:ext cx="6829425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7" grpId="0" bldLvl="0" animBg="1"/>
      <p:bldP spid="18" grpId="0" bldLvl="0" animBg="1"/>
      <p:bldP spid="2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2025-07-24T07:20:38Z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