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040" y="3068955"/>
            <a:ext cx="7509510" cy="10674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38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88161" y="4389304"/>
            <a:ext cx="999748" cy="305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39546" y="4389304"/>
            <a:ext cx="361813" cy="305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43476" y="4389304"/>
            <a:ext cx="685541" cy="305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90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3502209"/>
            <a:ext cx="342770" cy="27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0327" y="3511741"/>
            <a:ext cx="342770" cy="27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58236" y="3502209"/>
            <a:ext cx="352292" cy="28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86146" y="3511741"/>
            <a:ext cx="352292" cy="27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548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035012" y="4271833"/>
            <a:ext cx="1875717" cy="304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685" y="1916430"/>
            <a:ext cx="8858250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09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34861" y="1966987"/>
            <a:ext cx="361813" cy="3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34256" y="1966987"/>
            <a:ext cx="361813" cy="3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40302" y="3024317"/>
            <a:ext cx="361813" cy="3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49168" y="3024317"/>
            <a:ext cx="361813" cy="314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73954" y="3557744"/>
            <a:ext cx="361813" cy="3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92392" y="3557744"/>
            <a:ext cx="361813" cy="3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48664" y="3576795"/>
            <a:ext cx="2056624" cy="29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612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787707" y="2882123"/>
            <a:ext cx="218992" cy="22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57833" y="2882123"/>
            <a:ext cx="218992" cy="22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87707" y="3406243"/>
            <a:ext cx="209471" cy="22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57833" y="3406243"/>
            <a:ext cx="218992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06750" y="3949421"/>
            <a:ext cx="152342" cy="21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57833" y="3939892"/>
            <a:ext cx="218992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2025-07-24T08:22:55Z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