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7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995" y="2947670"/>
            <a:ext cx="8495665" cy="12807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8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5415" y="4580890"/>
            <a:ext cx="5690235" cy="90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43660" y="5589270"/>
            <a:ext cx="5690235" cy="90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23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4580890"/>
            <a:ext cx="10057130" cy="2119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1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2420620"/>
            <a:ext cx="4013200" cy="94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155" y="2564765"/>
            <a:ext cx="6793230" cy="143192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81000" y="3500755"/>
            <a:ext cx="4013200" cy="94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79425" y="4580890"/>
            <a:ext cx="4013200" cy="94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5280" y="5516880"/>
            <a:ext cx="7467600" cy="94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836015"/>
            <a:ext cx="9463019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327657" y="4962697"/>
            <a:ext cx="293981" cy="373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85" b="1986"/>
          <a:stretch>
            <a:fillRect/>
          </a:stretch>
        </p:blipFill>
        <p:spPr>
          <a:xfrm>
            <a:off x="1271905" y="989965"/>
            <a:ext cx="10368960" cy="5751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36296" y="2724251"/>
            <a:ext cx="654697" cy="442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0466" y="5612118"/>
            <a:ext cx="368843" cy="442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7"/>
          <a:stretch>
            <a:fillRect/>
          </a:stretch>
        </p:blipFill>
        <p:spPr>
          <a:xfrm>
            <a:off x="767715" y="1052195"/>
            <a:ext cx="11033125" cy="5689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57872" y="2794701"/>
            <a:ext cx="629923" cy="435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2291" y="3907118"/>
            <a:ext cx="1306164" cy="444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32214" y="5019535"/>
            <a:ext cx="379806" cy="444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02291" y="6141223"/>
            <a:ext cx="676241" cy="444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908405"/>
            <a:ext cx="900054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69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05188" y="1605307"/>
            <a:ext cx="361813" cy="457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20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86448" y="2741240"/>
            <a:ext cx="361813" cy="458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50" y="548640"/>
            <a:ext cx="10424160" cy="12007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1412875"/>
            <a:ext cx="7136765" cy="53530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96695"/>
            <a:ext cx="11340000" cy="5230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1195" y="2321560"/>
            <a:ext cx="3914775" cy="866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27050" y="3329305"/>
            <a:ext cx="3914775" cy="866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3570" y="4481830"/>
            <a:ext cx="3914775" cy="866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82905" y="5489575"/>
            <a:ext cx="6522720" cy="866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17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2025-07-24T07:36:34Z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