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2576195"/>
            <a:ext cx="8420100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2282923"/>
            <a:ext cx="571284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2282923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282923"/>
            <a:ext cx="590327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282923"/>
            <a:ext cx="590327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103350"/>
            <a:ext cx="228513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327" y="3103350"/>
            <a:ext cx="218992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3103350"/>
            <a:ext cx="590327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90780" y="3103350"/>
            <a:ext cx="561762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933317"/>
            <a:ext cx="228513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9899" y="3923777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365" y="3923777"/>
            <a:ext cx="590327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71738" y="3923777"/>
            <a:ext cx="580806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54861" y="4744204"/>
            <a:ext cx="399899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01712" y="4744204"/>
            <a:ext cx="409420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24886" y="4744204"/>
            <a:ext cx="552241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38" y="4744204"/>
            <a:ext cx="590327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26246" y="5574171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20806" y="5574171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63073" y="5574171"/>
            <a:ext cx="40942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09924" y="5574171"/>
            <a:ext cx="771234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4195" y="2238375"/>
            <a:ext cx="17500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710" y="2256790"/>
            <a:ext cx="93281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3880" y="3057525"/>
            <a:ext cx="17386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1495" y="3104515"/>
            <a:ext cx="92075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4195" y="3885565"/>
            <a:ext cx="17500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1655" y="3936365"/>
            <a:ext cx="9093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2765" y="4704715"/>
            <a:ext cx="177292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1495" y="4755515"/>
            <a:ext cx="92075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7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3716655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3716655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71945" y="3716655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552305" y="3716655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55370" y="6093460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935730" y="6093460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600190" y="6093460"/>
            <a:ext cx="14878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552305" y="6093460"/>
            <a:ext cx="175641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